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slideLayouts/slideLayout81.xml" ContentType="application/vnd.openxmlformats-officedocument.presentationml.slideLayout+xml"/>
  <Override PartName="/ppt/theme/theme10.xml" ContentType="application/vnd.openxmlformats-officedocument.theme+xml"/>
  <Override PartName="/ppt/slideLayouts/slideLayout82.xml" ContentType="application/vnd.openxmlformats-officedocument.presentationml.slideLayout+xml"/>
  <Override PartName="/ppt/theme/theme11.xml" ContentType="application/vnd.openxmlformats-officedocument.theme+xml"/>
  <Override PartName="/ppt/slideLayouts/slideLayout83.xml" ContentType="application/vnd.openxmlformats-officedocument.presentationml.slideLayout+xml"/>
  <Override PartName="/ppt/theme/theme1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9.xml" ContentType="application/vnd.openxmlformats-officedocument.theme+xml"/>
  <Override PartName="/ppt/tags/tag3.xml" ContentType="application/vnd.openxmlformats-officedocument.presentationml.tags+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0.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2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22.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2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4.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93" r:id="rId3"/>
    <p:sldMasterId id="2147483702" r:id="rId4"/>
    <p:sldMasterId id="2147483730" r:id="rId5"/>
    <p:sldMasterId id="2147483762" r:id="rId6"/>
    <p:sldMasterId id="2147483764" r:id="rId7"/>
    <p:sldMasterId id="2147483766" r:id="rId8"/>
    <p:sldMasterId id="2147483770" r:id="rId9"/>
    <p:sldMasterId id="2147483777" r:id="rId10"/>
    <p:sldMasterId id="2147483779" r:id="rId11"/>
    <p:sldMasterId id="2147483781" r:id="rId12"/>
    <p:sldMasterId id="2147483784" r:id="rId13"/>
    <p:sldMasterId id="2147483794" r:id="rId14"/>
    <p:sldMasterId id="2147483817" r:id="rId15"/>
    <p:sldMasterId id="2147483826" r:id="rId16"/>
    <p:sldMasterId id="2147483835" r:id="rId17"/>
    <p:sldMasterId id="2147483955" r:id="rId18"/>
    <p:sldMasterId id="2147484010" r:id="rId19"/>
    <p:sldMasterId id="2147484033" r:id="rId20"/>
    <p:sldMasterId id="2147484041" r:id="rId21"/>
    <p:sldMasterId id="2147484050" r:id="rId22"/>
    <p:sldMasterId id="2147484057" r:id="rId23"/>
    <p:sldMasterId id="2147484081" r:id="rId24"/>
    <p:sldMasterId id="2147484105" r:id="rId25"/>
  </p:sldMasterIdLst>
  <p:notesMasterIdLst>
    <p:notesMasterId r:id="rId81"/>
  </p:notesMasterIdLst>
  <p:handoutMasterIdLst>
    <p:handoutMasterId r:id="rId82"/>
  </p:handoutMasterIdLst>
  <p:sldIdLst>
    <p:sldId id="603" r:id="rId26"/>
    <p:sldId id="604" r:id="rId27"/>
    <p:sldId id="607" r:id="rId28"/>
    <p:sldId id="610" r:id="rId29"/>
    <p:sldId id="611" r:id="rId30"/>
    <p:sldId id="609" r:id="rId31"/>
    <p:sldId id="623" r:id="rId32"/>
    <p:sldId id="599" r:id="rId33"/>
    <p:sldId id="495" r:id="rId34"/>
    <p:sldId id="372" r:id="rId35"/>
    <p:sldId id="373" r:id="rId36"/>
    <p:sldId id="606" r:id="rId37"/>
    <p:sldId id="605" r:id="rId38"/>
    <p:sldId id="499" r:id="rId39"/>
    <p:sldId id="494" r:id="rId40"/>
    <p:sldId id="501" r:id="rId41"/>
    <p:sldId id="551" r:id="rId42"/>
    <p:sldId id="496" r:id="rId43"/>
    <p:sldId id="612" r:id="rId44"/>
    <p:sldId id="615" r:id="rId45"/>
    <p:sldId id="616" r:id="rId46"/>
    <p:sldId id="614" r:id="rId47"/>
    <p:sldId id="617" r:id="rId48"/>
    <p:sldId id="613" r:id="rId49"/>
    <p:sldId id="618" r:id="rId50"/>
    <p:sldId id="619" r:id="rId51"/>
    <p:sldId id="552" r:id="rId52"/>
    <p:sldId id="524" r:id="rId53"/>
    <p:sldId id="532" r:id="rId54"/>
    <p:sldId id="530" r:id="rId55"/>
    <p:sldId id="529" r:id="rId56"/>
    <p:sldId id="553" r:id="rId57"/>
    <p:sldId id="554" r:id="rId58"/>
    <p:sldId id="574" r:id="rId59"/>
    <p:sldId id="555" r:id="rId60"/>
    <p:sldId id="507" r:id="rId61"/>
    <p:sldId id="508" r:id="rId62"/>
    <p:sldId id="505" r:id="rId63"/>
    <p:sldId id="506" r:id="rId64"/>
    <p:sldId id="620" r:id="rId65"/>
    <p:sldId id="578" r:id="rId66"/>
    <p:sldId id="588" r:id="rId67"/>
    <p:sldId id="589" r:id="rId68"/>
    <p:sldId id="583" r:id="rId69"/>
    <p:sldId id="560" r:id="rId70"/>
    <p:sldId id="558" r:id="rId71"/>
    <p:sldId id="585" r:id="rId72"/>
    <p:sldId id="587" r:id="rId73"/>
    <p:sldId id="497" r:id="rId74"/>
    <p:sldId id="621" r:id="rId75"/>
    <p:sldId id="593" r:id="rId76"/>
    <p:sldId id="622" r:id="rId77"/>
    <p:sldId id="592" r:id="rId78"/>
    <p:sldId id="284" r:id="rId79"/>
    <p:sldId id="283" r:id="rId80"/>
  </p:sldIdLst>
  <p:sldSz cx="12188825" cy="6858000"/>
  <p:notesSz cx="6858000" cy="9144000"/>
  <p:defaultTextStyle>
    <a:defPPr>
      <a:defRPr lang="en-US"/>
    </a:defPPr>
    <a:lvl1pPr marL="0" algn="l" defTabSz="912766" rtl="0" eaLnBrk="1" latinLnBrk="0" hangingPunct="1">
      <a:defRPr sz="1900" kern="1200">
        <a:solidFill>
          <a:schemeClr val="tx1"/>
        </a:solidFill>
        <a:latin typeface="+mn-lt"/>
        <a:ea typeface="+mn-ea"/>
        <a:cs typeface="+mn-cs"/>
      </a:defRPr>
    </a:lvl1pPr>
    <a:lvl2pPr marL="456341" algn="l" defTabSz="912766" rtl="0" eaLnBrk="1" latinLnBrk="0" hangingPunct="1">
      <a:defRPr sz="1900" kern="1200">
        <a:solidFill>
          <a:schemeClr val="tx1"/>
        </a:solidFill>
        <a:latin typeface="+mn-lt"/>
        <a:ea typeface="+mn-ea"/>
        <a:cs typeface="+mn-cs"/>
      </a:defRPr>
    </a:lvl2pPr>
    <a:lvl3pPr marL="912766" algn="l" defTabSz="912766" rtl="0" eaLnBrk="1" latinLnBrk="0" hangingPunct="1">
      <a:defRPr sz="1900" kern="1200">
        <a:solidFill>
          <a:schemeClr val="tx1"/>
        </a:solidFill>
        <a:latin typeface="+mn-lt"/>
        <a:ea typeface="+mn-ea"/>
        <a:cs typeface="+mn-cs"/>
      </a:defRPr>
    </a:lvl3pPr>
    <a:lvl4pPr marL="1369138" algn="l" defTabSz="912766" rtl="0" eaLnBrk="1" latinLnBrk="0" hangingPunct="1">
      <a:defRPr sz="1900" kern="1200">
        <a:solidFill>
          <a:schemeClr val="tx1"/>
        </a:solidFill>
        <a:latin typeface="+mn-lt"/>
        <a:ea typeface="+mn-ea"/>
        <a:cs typeface="+mn-cs"/>
      </a:defRPr>
    </a:lvl4pPr>
    <a:lvl5pPr marL="1825532" algn="l" defTabSz="912766" rtl="0" eaLnBrk="1" latinLnBrk="0" hangingPunct="1">
      <a:defRPr sz="1900" kern="1200">
        <a:solidFill>
          <a:schemeClr val="tx1"/>
        </a:solidFill>
        <a:latin typeface="+mn-lt"/>
        <a:ea typeface="+mn-ea"/>
        <a:cs typeface="+mn-cs"/>
      </a:defRPr>
    </a:lvl5pPr>
    <a:lvl6pPr marL="2281879" algn="l" defTabSz="912766" rtl="0" eaLnBrk="1" latinLnBrk="0" hangingPunct="1">
      <a:defRPr sz="1900" kern="1200">
        <a:solidFill>
          <a:schemeClr val="tx1"/>
        </a:solidFill>
        <a:latin typeface="+mn-lt"/>
        <a:ea typeface="+mn-ea"/>
        <a:cs typeface="+mn-cs"/>
      </a:defRPr>
    </a:lvl6pPr>
    <a:lvl7pPr marL="2738289" algn="l" defTabSz="912766" rtl="0" eaLnBrk="1" latinLnBrk="0" hangingPunct="1">
      <a:defRPr sz="1900" kern="1200">
        <a:solidFill>
          <a:schemeClr val="tx1"/>
        </a:solidFill>
        <a:latin typeface="+mn-lt"/>
        <a:ea typeface="+mn-ea"/>
        <a:cs typeface="+mn-cs"/>
      </a:defRPr>
    </a:lvl7pPr>
    <a:lvl8pPr marL="3194668" algn="l" defTabSz="912766" rtl="0" eaLnBrk="1" latinLnBrk="0" hangingPunct="1">
      <a:defRPr sz="1900" kern="1200">
        <a:solidFill>
          <a:schemeClr val="tx1"/>
        </a:solidFill>
        <a:latin typeface="+mn-lt"/>
        <a:ea typeface="+mn-ea"/>
        <a:cs typeface="+mn-cs"/>
      </a:defRPr>
    </a:lvl8pPr>
    <a:lvl9pPr marL="3651062" algn="l" defTabSz="912766"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B8871"/>
    <a:srgbClr val="C4E6F4"/>
    <a:srgbClr val="FF9B9B"/>
    <a:srgbClr val="FAE793"/>
    <a:srgbClr val="CCFFCC"/>
    <a:srgbClr val="DED7CF"/>
    <a:srgbClr val="FBF5E6"/>
    <a:srgbClr val="B7DFD7"/>
    <a:srgbClr val="DBDC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3" autoAdjust="0"/>
    <p:restoredTop sz="82060" autoAdjust="0"/>
  </p:normalViewPr>
  <p:slideViewPr>
    <p:cSldViewPr snapToGrid="0" snapToObjects="1">
      <p:cViewPr>
        <p:scale>
          <a:sx n="60" d="100"/>
          <a:sy n="60" d="100"/>
        </p:scale>
        <p:origin x="-1290" y="-84"/>
      </p:cViewPr>
      <p:guideLst>
        <p:guide orient="horz"/>
        <p:guide/>
      </p:guideLst>
    </p:cSldViewPr>
  </p:slideViewPr>
  <p:outlineViewPr>
    <p:cViewPr>
      <p:scale>
        <a:sx n="33" d="100"/>
        <a:sy n="33" d="100"/>
      </p:scale>
      <p:origin x="0" y="14970"/>
    </p:cViewPr>
  </p:outlineViewPr>
  <p:notesTextViewPr>
    <p:cViewPr>
      <p:scale>
        <a:sx n="1" d="1"/>
        <a:sy n="1" d="1"/>
      </p:scale>
      <p:origin x="0" y="0"/>
    </p:cViewPr>
  </p:notesTextViewPr>
  <p:sorterViewPr>
    <p:cViewPr>
      <p:scale>
        <a:sx n="90" d="100"/>
        <a:sy n="90" d="100"/>
      </p:scale>
      <p:origin x="0" y="13068"/>
    </p:cViewPr>
  </p:sorterViewPr>
  <p:notesViewPr>
    <p:cSldViewPr snapToGrid="0" snapToObjects="1">
      <p:cViewPr varScale="1">
        <p:scale>
          <a:sx n="87" d="100"/>
          <a:sy n="87" d="100"/>
        </p:scale>
        <p:origin x="206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4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5" Type="http://schemas.openxmlformats.org/officeDocument/2006/relationships/slideMaster" Target="slideMasters/slideMaster5.xml"/><Relationship Id="rId61" Type="http://schemas.openxmlformats.org/officeDocument/2006/relationships/slide" Target="slides/slide36.xml"/><Relationship Id="rId82" Type="http://schemas.openxmlformats.org/officeDocument/2006/relationships/handoutMaster" Target="handoutMasters/handoutMaster1.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137" Type="http://schemas.microsoft.com/office/2015/10/relationships/revisionInfo" Target="revisionInfo.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D66394-3853-46BD-9322-5D6FAE759F9C}"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en-US"/>
        </a:p>
      </dgm:t>
    </dgm:pt>
    <dgm:pt modelId="{A489BE5E-32D0-4AEC-AE90-7E9C1CFA30F7}">
      <dgm:prSet phldrT="[Text]"/>
      <dgm:spPr/>
      <dgm:t>
        <a:bodyPr/>
        <a:lstStyle/>
        <a:p>
          <a:r>
            <a:rPr lang="en-US" dirty="0" smtClean="0"/>
            <a:t>Digital Translation</a:t>
          </a:r>
        </a:p>
        <a:p>
          <a:r>
            <a:rPr lang="en-US" dirty="0" smtClean="0"/>
            <a:t>Platform</a:t>
          </a:r>
          <a:endParaRPr lang="en-US" dirty="0"/>
        </a:p>
      </dgm:t>
    </dgm:pt>
    <dgm:pt modelId="{FDFBDFBB-B65B-4FA8-B766-9FED9F628A74}" type="parTrans" cxnId="{D44271DE-21AD-48E6-9C62-81DD7AD7B39C}">
      <dgm:prSet/>
      <dgm:spPr/>
      <dgm:t>
        <a:bodyPr/>
        <a:lstStyle/>
        <a:p>
          <a:endParaRPr lang="en-US"/>
        </a:p>
      </dgm:t>
    </dgm:pt>
    <dgm:pt modelId="{6E807CF5-CDE1-4915-88E4-7BCF1E472F6F}" type="sibTrans" cxnId="{D44271DE-21AD-48E6-9C62-81DD7AD7B39C}">
      <dgm:prSet/>
      <dgm:spPr/>
      <dgm:t>
        <a:bodyPr/>
        <a:lstStyle/>
        <a:p>
          <a:endParaRPr lang="en-US"/>
        </a:p>
      </dgm:t>
    </dgm:pt>
    <dgm:pt modelId="{21B49D6F-3A45-45A6-ACC7-2C662A0775A5}">
      <dgm:prSet phldrT="[Text]"/>
      <dgm:spPr/>
      <dgm:t>
        <a:bodyPr/>
        <a:lstStyle/>
        <a:p>
          <a:r>
            <a:rPr lang="en-US" dirty="0" smtClean="0"/>
            <a:t>Hazardous Drugs</a:t>
          </a:r>
          <a:endParaRPr lang="en-US" dirty="0"/>
        </a:p>
      </dgm:t>
    </dgm:pt>
    <dgm:pt modelId="{193E55CD-E97E-47D9-B621-35D5F9C26C9A}" type="parTrans" cxnId="{0D869C70-1999-467C-8AB3-BA9604E64148}">
      <dgm:prSet/>
      <dgm:spPr/>
      <dgm:t>
        <a:bodyPr/>
        <a:lstStyle/>
        <a:p>
          <a:endParaRPr lang="en-US"/>
        </a:p>
      </dgm:t>
    </dgm:pt>
    <dgm:pt modelId="{A390ED75-0D08-4151-831F-D8BAFD395222}" type="sibTrans" cxnId="{0D869C70-1999-467C-8AB3-BA9604E64148}">
      <dgm:prSet/>
      <dgm:spPr/>
      <dgm:t>
        <a:bodyPr/>
        <a:lstStyle/>
        <a:p>
          <a:endParaRPr lang="en-US"/>
        </a:p>
      </dgm:t>
    </dgm:pt>
    <dgm:pt modelId="{A1EE605A-6CC4-4303-80E6-5B7F55C23371}">
      <dgm:prSet phldrT="[Text]"/>
      <dgm:spPr/>
      <dgm:t>
        <a:bodyPr/>
        <a:lstStyle/>
        <a:p>
          <a:r>
            <a:rPr lang="en-US" dirty="0" smtClean="0"/>
            <a:t>Drug Classification</a:t>
          </a:r>
          <a:endParaRPr lang="en-US" dirty="0"/>
        </a:p>
      </dgm:t>
    </dgm:pt>
    <dgm:pt modelId="{1C8945C1-AB26-47FD-AB13-A6FC28A12099}" type="parTrans" cxnId="{26A00999-7D58-4981-9CB0-5850A05CE25A}">
      <dgm:prSet/>
      <dgm:spPr/>
      <dgm:t>
        <a:bodyPr/>
        <a:lstStyle/>
        <a:p>
          <a:endParaRPr lang="en-US"/>
        </a:p>
      </dgm:t>
    </dgm:pt>
    <dgm:pt modelId="{20E68B4A-808C-4AB1-903F-3E8440AECBE7}" type="sibTrans" cxnId="{26A00999-7D58-4981-9CB0-5850A05CE25A}">
      <dgm:prSet/>
      <dgm:spPr/>
      <dgm:t>
        <a:bodyPr/>
        <a:lstStyle/>
        <a:p>
          <a:endParaRPr lang="en-US"/>
        </a:p>
      </dgm:t>
    </dgm:pt>
    <dgm:pt modelId="{75DBC729-DC7C-485F-9FBB-14D4EDC1D672}">
      <dgm:prSet phldrT="[Text]"/>
      <dgm:spPr/>
      <dgm:t>
        <a:bodyPr/>
        <a:lstStyle/>
        <a:p>
          <a:r>
            <a:rPr lang="en-US" dirty="0" smtClean="0"/>
            <a:t>Allergies &amp; </a:t>
          </a:r>
        </a:p>
        <a:p>
          <a:r>
            <a:rPr lang="en-US" dirty="0" err="1" smtClean="0"/>
            <a:t>Intollerences</a:t>
          </a:r>
          <a:endParaRPr lang="en-US" dirty="0"/>
        </a:p>
      </dgm:t>
    </dgm:pt>
    <dgm:pt modelId="{E418702C-B282-41DD-BC78-53935A5AE924}" type="parTrans" cxnId="{ADEF0904-23B0-4C76-98B0-F05E159D6169}">
      <dgm:prSet/>
      <dgm:spPr/>
      <dgm:t>
        <a:bodyPr/>
        <a:lstStyle/>
        <a:p>
          <a:endParaRPr lang="en-US"/>
        </a:p>
      </dgm:t>
    </dgm:pt>
    <dgm:pt modelId="{EAB042E7-58A3-46DF-82F7-378E7B3B9FE0}" type="sibTrans" cxnId="{ADEF0904-23B0-4C76-98B0-F05E159D6169}">
      <dgm:prSet/>
      <dgm:spPr/>
      <dgm:t>
        <a:bodyPr/>
        <a:lstStyle/>
        <a:p>
          <a:endParaRPr lang="en-US"/>
        </a:p>
      </dgm:t>
    </dgm:pt>
    <dgm:pt modelId="{95B9C339-F8A7-454B-84C4-1E328360062F}">
      <dgm:prSet phldrT="[Text]"/>
      <dgm:spPr/>
      <dgm:t>
        <a:bodyPr/>
        <a:lstStyle/>
        <a:p>
          <a:r>
            <a:rPr lang="en-US" dirty="0" smtClean="0"/>
            <a:t>HazRx™  </a:t>
          </a:r>
        </a:p>
        <a:p>
          <a:r>
            <a:rPr lang="en-US" dirty="0" smtClean="0"/>
            <a:t>Mobile App</a:t>
          </a:r>
          <a:endParaRPr lang="en-US" dirty="0"/>
        </a:p>
      </dgm:t>
    </dgm:pt>
    <dgm:pt modelId="{B001ECC3-0F59-47BE-8223-090AF03EC1E5}" type="parTrans" cxnId="{230366EA-A2BC-40EA-8C37-C18D992D7C06}">
      <dgm:prSet/>
      <dgm:spPr/>
      <dgm:t>
        <a:bodyPr/>
        <a:lstStyle/>
        <a:p>
          <a:endParaRPr lang="en-US"/>
        </a:p>
      </dgm:t>
    </dgm:pt>
    <dgm:pt modelId="{97A76431-1E1F-4DFC-870B-C289731D75C6}" type="sibTrans" cxnId="{230366EA-A2BC-40EA-8C37-C18D992D7C06}">
      <dgm:prSet/>
      <dgm:spPr/>
      <dgm:t>
        <a:bodyPr/>
        <a:lstStyle/>
        <a:p>
          <a:endParaRPr lang="en-US"/>
        </a:p>
      </dgm:t>
    </dgm:pt>
    <dgm:pt modelId="{15DAC52C-5595-4023-9337-400F904DF365}">
      <dgm:prSet phldrT="[Text]"/>
      <dgm:spPr/>
      <dgm:t>
        <a:bodyPr/>
        <a:lstStyle/>
        <a:p>
          <a:r>
            <a:rPr lang="en-US" dirty="0" smtClean="0"/>
            <a:t>HazRx™ </a:t>
          </a:r>
        </a:p>
        <a:p>
          <a:r>
            <a:rPr lang="en-US" dirty="0" smtClean="0"/>
            <a:t>Drug Classification </a:t>
          </a:r>
          <a:endParaRPr lang="en-US" dirty="0"/>
        </a:p>
      </dgm:t>
    </dgm:pt>
    <dgm:pt modelId="{3F7D79AF-5FF4-4261-9EF3-BC4D22D01ED6}" type="parTrans" cxnId="{73F8EAF9-FD93-401C-B135-F8E067B9184B}">
      <dgm:prSet/>
      <dgm:spPr/>
      <dgm:t>
        <a:bodyPr/>
        <a:lstStyle/>
        <a:p>
          <a:endParaRPr lang="en-US"/>
        </a:p>
      </dgm:t>
    </dgm:pt>
    <dgm:pt modelId="{AF683831-42B7-40B5-ABC5-BDD5F0A57C5A}" type="sibTrans" cxnId="{73F8EAF9-FD93-401C-B135-F8E067B9184B}">
      <dgm:prSet/>
      <dgm:spPr/>
      <dgm:t>
        <a:bodyPr/>
        <a:lstStyle/>
        <a:p>
          <a:endParaRPr lang="en-US"/>
        </a:p>
      </dgm:t>
    </dgm:pt>
    <dgm:pt modelId="{BF6E5B0F-3B31-42B4-B423-ECDBCB7DB32E}">
      <dgm:prSet phldrT="[Text]"/>
      <dgm:spPr/>
      <dgm:t>
        <a:bodyPr/>
        <a:lstStyle/>
        <a:p>
          <a:r>
            <a:rPr lang="en-US" dirty="0" smtClean="0"/>
            <a:t>MMG </a:t>
          </a:r>
        </a:p>
        <a:p>
          <a:r>
            <a:rPr lang="en-US" dirty="0" smtClean="0"/>
            <a:t>Alignment File</a:t>
          </a:r>
          <a:endParaRPr lang="en-US" dirty="0"/>
        </a:p>
      </dgm:t>
    </dgm:pt>
    <dgm:pt modelId="{E2CD6BBA-8CEF-477D-8B71-481588627085}" type="parTrans" cxnId="{0344A032-D5C1-410D-8C7D-000293E4987F}">
      <dgm:prSet/>
      <dgm:spPr/>
      <dgm:t>
        <a:bodyPr/>
        <a:lstStyle/>
        <a:p>
          <a:endParaRPr lang="en-US"/>
        </a:p>
      </dgm:t>
    </dgm:pt>
    <dgm:pt modelId="{A3439EFF-D845-422D-86FF-DF94A1885166}" type="sibTrans" cxnId="{0344A032-D5C1-410D-8C7D-000293E4987F}">
      <dgm:prSet/>
      <dgm:spPr/>
      <dgm:t>
        <a:bodyPr/>
        <a:lstStyle/>
        <a:p>
          <a:endParaRPr lang="en-US"/>
        </a:p>
      </dgm:t>
    </dgm:pt>
    <dgm:pt modelId="{13C8F88F-DE24-479C-8A02-2A3EDADB3FF5}">
      <dgm:prSet phldrT="[Text]"/>
      <dgm:spPr/>
      <dgm:t>
        <a:bodyPr/>
        <a:lstStyle/>
        <a:p>
          <a:r>
            <a:rPr lang="en-US" dirty="0" smtClean="0"/>
            <a:t>USP DC </a:t>
          </a:r>
        </a:p>
        <a:p>
          <a:r>
            <a:rPr lang="en-US" dirty="0" smtClean="0"/>
            <a:t>Alignment File</a:t>
          </a:r>
          <a:endParaRPr lang="en-US" dirty="0"/>
        </a:p>
      </dgm:t>
    </dgm:pt>
    <dgm:pt modelId="{61607138-60D6-481C-A5F8-FE3156F5963F}" type="parTrans" cxnId="{5038E1E3-A5B5-4D51-811C-50C057C7C3E7}">
      <dgm:prSet/>
      <dgm:spPr/>
      <dgm:t>
        <a:bodyPr/>
        <a:lstStyle/>
        <a:p>
          <a:endParaRPr lang="en-US"/>
        </a:p>
      </dgm:t>
    </dgm:pt>
    <dgm:pt modelId="{FC3E7AEB-DE23-4ABC-BDF7-73E978379544}" type="sibTrans" cxnId="{5038E1E3-A5B5-4D51-811C-50C057C7C3E7}">
      <dgm:prSet/>
      <dgm:spPr/>
      <dgm:t>
        <a:bodyPr/>
        <a:lstStyle/>
        <a:p>
          <a:endParaRPr lang="en-US"/>
        </a:p>
      </dgm:t>
    </dgm:pt>
    <dgm:pt modelId="{1A4AB461-0F74-4900-A7AD-FCBBB26C6A8C}">
      <dgm:prSet phldrT="[Text]"/>
      <dgm:spPr/>
      <dgm:t>
        <a:bodyPr/>
        <a:lstStyle/>
        <a:p>
          <a:r>
            <a:rPr lang="en-US" dirty="0" smtClean="0"/>
            <a:t>Parenteral </a:t>
          </a:r>
        </a:p>
        <a:p>
          <a:r>
            <a:rPr lang="en-US" dirty="0" smtClean="0"/>
            <a:t>Nutrition</a:t>
          </a:r>
          <a:endParaRPr lang="en-US" dirty="0"/>
        </a:p>
      </dgm:t>
    </dgm:pt>
    <dgm:pt modelId="{7EEF7DFA-A5F8-4D98-875F-DF12210AEBB6}" type="parTrans" cxnId="{B58A59D2-94C1-429B-97EB-ABE0BA619FB0}">
      <dgm:prSet/>
      <dgm:spPr/>
      <dgm:t>
        <a:bodyPr/>
        <a:lstStyle/>
        <a:p>
          <a:endParaRPr lang="en-US"/>
        </a:p>
      </dgm:t>
    </dgm:pt>
    <dgm:pt modelId="{18A2C3F6-BB98-4A12-9908-615D0C3DEB3C}" type="sibTrans" cxnId="{B58A59D2-94C1-429B-97EB-ABE0BA619FB0}">
      <dgm:prSet/>
      <dgm:spPr/>
      <dgm:t>
        <a:bodyPr/>
        <a:lstStyle/>
        <a:p>
          <a:endParaRPr lang="en-US"/>
        </a:p>
      </dgm:t>
    </dgm:pt>
    <dgm:pt modelId="{6FA78345-19A9-4035-91FA-C4CAC4DE9864}">
      <dgm:prSet phldrT="[Text]"/>
      <dgm:spPr/>
      <dgm:t>
        <a:bodyPr/>
        <a:lstStyle/>
        <a:p>
          <a:r>
            <a:rPr lang="en-US" dirty="0" smtClean="0"/>
            <a:t>TBD</a:t>
          </a:r>
          <a:endParaRPr lang="en-US" dirty="0"/>
        </a:p>
      </dgm:t>
    </dgm:pt>
    <dgm:pt modelId="{ECB6B854-9F4C-4292-A65F-ADB75DEAC941}" type="parTrans" cxnId="{2F3CBD93-BE44-4874-9308-109ED2FA6629}">
      <dgm:prSet/>
      <dgm:spPr/>
      <dgm:t>
        <a:bodyPr/>
        <a:lstStyle/>
        <a:p>
          <a:endParaRPr lang="en-US"/>
        </a:p>
      </dgm:t>
    </dgm:pt>
    <dgm:pt modelId="{060959E0-B3C5-4687-91F6-2081F495ED63}" type="sibTrans" cxnId="{2F3CBD93-BE44-4874-9308-109ED2FA6629}">
      <dgm:prSet/>
      <dgm:spPr/>
      <dgm:t>
        <a:bodyPr/>
        <a:lstStyle/>
        <a:p>
          <a:endParaRPr lang="en-US"/>
        </a:p>
      </dgm:t>
    </dgm:pt>
    <dgm:pt modelId="{2E208FDF-5A75-4E72-A566-89C1EC696E32}">
      <dgm:prSet phldrT="[Text]"/>
      <dgm:spPr/>
      <dgm:t>
        <a:bodyPr/>
        <a:lstStyle/>
        <a:p>
          <a:r>
            <a:rPr lang="en-US" dirty="0" smtClean="0"/>
            <a:t>TBD</a:t>
          </a:r>
          <a:endParaRPr lang="en-US" dirty="0"/>
        </a:p>
      </dgm:t>
    </dgm:pt>
    <dgm:pt modelId="{BAC5EEBE-536E-49B6-AB7C-E9AF8ADE9369}" type="parTrans" cxnId="{B2640D4E-7C3E-43AA-96B6-C6CD25EE024E}">
      <dgm:prSet/>
      <dgm:spPr/>
      <dgm:t>
        <a:bodyPr/>
        <a:lstStyle/>
        <a:p>
          <a:endParaRPr lang="en-US"/>
        </a:p>
      </dgm:t>
    </dgm:pt>
    <dgm:pt modelId="{07BA2209-DB06-4FF0-8DD7-73673327C06D}" type="sibTrans" cxnId="{B2640D4E-7C3E-43AA-96B6-C6CD25EE024E}">
      <dgm:prSet/>
      <dgm:spPr/>
      <dgm:t>
        <a:bodyPr/>
        <a:lstStyle/>
        <a:p>
          <a:endParaRPr lang="en-US"/>
        </a:p>
      </dgm:t>
    </dgm:pt>
    <dgm:pt modelId="{221769F1-28B3-49B0-B57C-88DE291CBAD9}">
      <dgm:prSet phldrT="[Text]"/>
      <dgm:spPr/>
      <dgm:t>
        <a:bodyPr/>
        <a:lstStyle/>
        <a:p>
          <a:r>
            <a:rPr lang="en-US" dirty="0" smtClean="0"/>
            <a:t>Compounding</a:t>
          </a:r>
          <a:endParaRPr lang="en-US" dirty="0"/>
        </a:p>
      </dgm:t>
    </dgm:pt>
    <dgm:pt modelId="{E2FBC657-B255-4E96-A9F2-17EB014021F2}" type="parTrans" cxnId="{625304F7-92C7-4105-BF7F-7B513A3142EF}">
      <dgm:prSet/>
      <dgm:spPr/>
      <dgm:t>
        <a:bodyPr/>
        <a:lstStyle/>
        <a:p>
          <a:endParaRPr lang="en-US"/>
        </a:p>
      </dgm:t>
    </dgm:pt>
    <dgm:pt modelId="{895ED80D-036A-4CD8-BB03-D627AA6426D0}" type="sibTrans" cxnId="{625304F7-92C7-4105-BF7F-7B513A3142EF}">
      <dgm:prSet/>
      <dgm:spPr/>
      <dgm:t>
        <a:bodyPr/>
        <a:lstStyle/>
        <a:p>
          <a:endParaRPr lang="en-US"/>
        </a:p>
      </dgm:t>
    </dgm:pt>
    <dgm:pt modelId="{70C88578-4CEF-44EC-8D26-68CCF47CF57B}">
      <dgm:prSet phldrT="[Text]"/>
      <dgm:spPr/>
      <dgm:t>
        <a:bodyPr/>
        <a:lstStyle/>
        <a:p>
          <a:r>
            <a:rPr lang="en-US" dirty="0" smtClean="0"/>
            <a:t>Monographs</a:t>
          </a:r>
          <a:endParaRPr lang="en-US" dirty="0"/>
        </a:p>
      </dgm:t>
    </dgm:pt>
    <dgm:pt modelId="{2BD6AAB3-4C21-47BB-904C-BB52608946FE}" type="parTrans" cxnId="{51113130-E642-49CF-A92D-91DE235A9891}">
      <dgm:prSet/>
      <dgm:spPr/>
      <dgm:t>
        <a:bodyPr/>
        <a:lstStyle/>
        <a:p>
          <a:endParaRPr lang="en-US"/>
        </a:p>
      </dgm:t>
    </dgm:pt>
    <dgm:pt modelId="{FE67D636-1D28-458E-9A3B-4DEAF46DC8FD}" type="sibTrans" cxnId="{51113130-E642-49CF-A92D-91DE235A9891}">
      <dgm:prSet/>
      <dgm:spPr/>
      <dgm:t>
        <a:bodyPr/>
        <a:lstStyle/>
        <a:p>
          <a:endParaRPr lang="en-US"/>
        </a:p>
      </dgm:t>
    </dgm:pt>
    <dgm:pt modelId="{81AF3BD0-0116-4E91-BE1B-7EF181B9C4EB}">
      <dgm:prSet phldrT="[Text]"/>
      <dgm:spPr/>
      <dgm:t>
        <a:bodyPr/>
        <a:lstStyle/>
        <a:p>
          <a:r>
            <a:rPr lang="en-US" dirty="0" smtClean="0"/>
            <a:t>Nomenclature</a:t>
          </a:r>
          <a:endParaRPr lang="en-US" dirty="0"/>
        </a:p>
      </dgm:t>
    </dgm:pt>
    <dgm:pt modelId="{9033384B-4399-4317-87E6-858693284366}" type="parTrans" cxnId="{B2D45B83-E80C-459A-B0AC-3E7890A85702}">
      <dgm:prSet/>
      <dgm:spPr/>
      <dgm:t>
        <a:bodyPr/>
        <a:lstStyle/>
        <a:p>
          <a:endParaRPr lang="en-US"/>
        </a:p>
      </dgm:t>
    </dgm:pt>
    <dgm:pt modelId="{5175553D-4ABD-4DC5-9E46-4182C523A5DA}" type="sibTrans" cxnId="{B2D45B83-E80C-459A-B0AC-3E7890A85702}">
      <dgm:prSet/>
      <dgm:spPr/>
      <dgm:t>
        <a:bodyPr/>
        <a:lstStyle/>
        <a:p>
          <a:endParaRPr lang="en-US"/>
        </a:p>
      </dgm:t>
    </dgm:pt>
    <dgm:pt modelId="{CCACC57E-2D56-4D5C-AA53-589FBF3D1512}" type="pres">
      <dgm:prSet presAssocID="{99D66394-3853-46BD-9322-5D6FAE759F9C}" presName="Name0" presStyleCnt="0">
        <dgm:presLayoutVars>
          <dgm:orgChart val="1"/>
          <dgm:chPref val="1"/>
          <dgm:dir/>
          <dgm:animOne val="branch"/>
          <dgm:animLvl val="lvl"/>
          <dgm:resizeHandles/>
        </dgm:presLayoutVars>
      </dgm:prSet>
      <dgm:spPr/>
      <dgm:t>
        <a:bodyPr/>
        <a:lstStyle/>
        <a:p>
          <a:endParaRPr lang="en-US"/>
        </a:p>
      </dgm:t>
    </dgm:pt>
    <dgm:pt modelId="{1EB91C49-2FF2-42B5-97AF-7D8F47BF73E6}" type="pres">
      <dgm:prSet presAssocID="{A489BE5E-32D0-4AEC-AE90-7E9C1CFA30F7}" presName="hierRoot1" presStyleCnt="0">
        <dgm:presLayoutVars>
          <dgm:hierBranch val="init"/>
        </dgm:presLayoutVars>
      </dgm:prSet>
      <dgm:spPr/>
    </dgm:pt>
    <dgm:pt modelId="{0C2D7F0F-D53D-40FE-885F-92F49F72A81A}" type="pres">
      <dgm:prSet presAssocID="{A489BE5E-32D0-4AEC-AE90-7E9C1CFA30F7}" presName="rootComposite1" presStyleCnt="0"/>
      <dgm:spPr/>
    </dgm:pt>
    <dgm:pt modelId="{E1037DAB-E468-4BF4-95C1-64A48BE3E2E1}" type="pres">
      <dgm:prSet presAssocID="{A489BE5E-32D0-4AEC-AE90-7E9C1CFA30F7}" presName="rootText1" presStyleLbl="alignAcc1" presStyleIdx="0" presStyleCnt="0">
        <dgm:presLayoutVars>
          <dgm:chPref val="3"/>
        </dgm:presLayoutVars>
      </dgm:prSet>
      <dgm:spPr/>
      <dgm:t>
        <a:bodyPr/>
        <a:lstStyle/>
        <a:p>
          <a:endParaRPr lang="en-US"/>
        </a:p>
      </dgm:t>
    </dgm:pt>
    <dgm:pt modelId="{7F730F4B-5CCF-4190-A94D-C18774412441}" type="pres">
      <dgm:prSet presAssocID="{A489BE5E-32D0-4AEC-AE90-7E9C1CFA30F7}" presName="topArc1" presStyleLbl="parChTrans1D1" presStyleIdx="0" presStyleCnt="28"/>
      <dgm:spPr/>
    </dgm:pt>
    <dgm:pt modelId="{D03020EA-B39E-422E-892B-42EAB0E59E77}" type="pres">
      <dgm:prSet presAssocID="{A489BE5E-32D0-4AEC-AE90-7E9C1CFA30F7}" presName="bottomArc1" presStyleLbl="parChTrans1D1" presStyleIdx="1" presStyleCnt="28"/>
      <dgm:spPr/>
    </dgm:pt>
    <dgm:pt modelId="{EFF785F1-4D32-4705-BF32-C85FD31FDA45}" type="pres">
      <dgm:prSet presAssocID="{A489BE5E-32D0-4AEC-AE90-7E9C1CFA30F7}" presName="topConnNode1" presStyleLbl="node1" presStyleIdx="0" presStyleCnt="0"/>
      <dgm:spPr/>
      <dgm:t>
        <a:bodyPr/>
        <a:lstStyle/>
        <a:p>
          <a:endParaRPr lang="en-US"/>
        </a:p>
      </dgm:t>
    </dgm:pt>
    <dgm:pt modelId="{121DF7C7-364F-4C89-A2AE-27FD8458128A}" type="pres">
      <dgm:prSet presAssocID="{A489BE5E-32D0-4AEC-AE90-7E9C1CFA30F7}" presName="hierChild2" presStyleCnt="0"/>
      <dgm:spPr/>
    </dgm:pt>
    <dgm:pt modelId="{A23E1281-D1B7-4CBB-9FD7-81EA189BE75D}" type="pres">
      <dgm:prSet presAssocID="{193E55CD-E97E-47D9-B621-35D5F9C26C9A}" presName="Name28" presStyleLbl="parChTrans1D2" presStyleIdx="0" presStyleCnt="5"/>
      <dgm:spPr/>
      <dgm:t>
        <a:bodyPr/>
        <a:lstStyle/>
        <a:p>
          <a:endParaRPr lang="en-US"/>
        </a:p>
      </dgm:t>
    </dgm:pt>
    <dgm:pt modelId="{4A497F0F-80BC-42FD-813A-2C4FB4112CCC}" type="pres">
      <dgm:prSet presAssocID="{21B49D6F-3A45-45A6-ACC7-2C662A0775A5}" presName="hierRoot2" presStyleCnt="0">
        <dgm:presLayoutVars>
          <dgm:hierBranch val="init"/>
        </dgm:presLayoutVars>
      </dgm:prSet>
      <dgm:spPr/>
    </dgm:pt>
    <dgm:pt modelId="{E7899A57-4770-4420-A0A3-F0EC96BDD134}" type="pres">
      <dgm:prSet presAssocID="{21B49D6F-3A45-45A6-ACC7-2C662A0775A5}" presName="rootComposite2" presStyleCnt="0"/>
      <dgm:spPr/>
    </dgm:pt>
    <dgm:pt modelId="{C86C94F3-1CF2-4006-9037-F8733ED44D95}" type="pres">
      <dgm:prSet presAssocID="{21B49D6F-3A45-45A6-ACC7-2C662A0775A5}" presName="rootText2" presStyleLbl="alignAcc1" presStyleIdx="0" presStyleCnt="0">
        <dgm:presLayoutVars>
          <dgm:chPref val="3"/>
        </dgm:presLayoutVars>
      </dgm:prSet>
      <dgm:spPr/>
      <dgm:t>
        <a:bodyPr/>
        <a:lstStyle/>
        <a:p>
          <a:endParaRPr lang="en-US"/>
        </a:p>
      </dgm:t>
    </dgm:pt>
    <dgm:pt modelId="{E84D7AC9-2FF1-4F90-89FB-9FBA39AD1EE6}" type="pres">
      <dgm:prSet presAssocID="{21B49D6F-3A45-45A6-ACC7-2C662A0775A5}" presName="topArc2" presStyleLbl="parChTrans1D1" presStyleIdx="2" presStyleCnt="28"/>
      <dgm:spPr/>
    </dgm:pt>
    <dgm:pt modelId="{1FD577FE-80F2-4E60-82F4-B34BD4C5F6A5}" type="pres">
      <dgm:prSet presAssocID="{21B49D6F-3A45-45A6-ACC7-2C662A0775A5}" presName="bottomArc2" presStyleLbl="parChTrans1D1" presStyleIdx="3" presStyleCnt="28"/>
      <dgm:spPr/>
    </dgm:pt>
    <dgm:pt modelId="{31113F4E-1853-4CAF-86F6-31C5BB5DD8BF}" type="pres">
      <dgm:prSet presAssocID="{21B49D6F-3A45-45A6-ACC7-2C662A0775A5}" presName="topConnNode2" presStyleLbl="node2" presStyleIdx="0" presStyleCnt="0"/>
      <dgm:spPr/>
      <dgm:t>
        <a:bodyPr/>
        <a:lstStyle/>
        <a:p>
          <a:endParaRPr lang="en-US"/>
        </a:p>
      </dgm:t>
    </dgm:pt>
    <dgm:pt modelId="{BD5789BD-7EB0-4319-96E3-CE101349BD4D}" type="pres">
      <dgm:prSet presAssocID="{21B49D6F-3A45-45A6-ACC7-2C662A0775A5}" presName="hierChild4" presStyleCnt="0"/>
      <dgm:spPr/>
    </dgm:pt>
    <dgm:pt modelId="{2B16CBB4-6549-4AD5-B5FB-B74ECCFBEB97}" type="pres">
      <dgm:prSet presAssocID="{B001ECC3-0F59-47BE-8223-090AF03EC1E5}" presName="Name28" presStyleLbl="parChTrans1D3" presStyleIdx="0" presStyleCnt="8"/>
      <dgm:spPr/>
      <dgm:t>
        <a:bodyPr/>
        <a:lstStyle/>
        <a:p>
          <a:endParaRPr lang="en-US"/>
        </a:p>
      </dgm:t>
    </dgm:pt>
    <dgm:pt modelId="{D226828A-8F86-400F-9E48-4044778A6417}" type="pres">
      <dgm:prSet presAssocID="{95B9C339-F8A7-454B-84C4-1E328360062F}" presName="hierRoot2" presStyleCnt="0">
        <dgm:presLayoutVars>
          <dgm:hierBranch val="init"/>
        </dgm:presLayoutVars>
      </dgm:prSet>
      <dgm:spPr/>
    </dgm:pt>
    <dgm:pt modelId="{48BFF0BA-031F-4FDC-832F-F799656697CC}" type="pres">
      <dgm:prSet presAssocID="{95B9C339-F8A7-454B-84C4-1E328360062F}" presName="rootComposite2" presStyleCnt="0"/>
      <dgm:spPr/>
    </dgm:pt>
    <dgm:pt modelId="{62991261-1B9A-471C-A258-D07C310F6FB1}" type="pres">
      <dgm:prSet presAssocID="{95B9C339-F8A7-454B-84C4-1E328360062F}" presName="rootText2" presStyleLbl="alignAcc1" presStyleIdx="0" presStyleCnt="0">
        <dgm:presLayoutVars>
          <dgm:chPref val="3"/>
        </dgm:presLayoutVars>
      </dgm:prSet>
      <dgm:spPr/>
      <dgm:t>
        <a:bodyPr/>
        <a:lstStyle/>
        <a:p>
          <a:endParaRPr lang="en-US"/>
        </a:p>
      </dgm:t>
    </dgm:pt>
    <dgm:pt modelId="{30DEC1AB-19C9-4677-A040-D5995CB09F77}" type="pres">
      <dgm:prSet presAssocID="{95B9C339-F8A7-454B-84C4-1E328360062F}" presName="topArc2" presStyleLbl="parChTrans1D1" presStyleIdx="4" presStyleCnt="28"/>
      <dgm:spPr/>
    </dgm:pt>
    <dgm:pt modelId="{D080F0D0-6B7F-43D4-BD02-AB5C5BB31C06}" type="pres">
      <dgm:prSet presAssocID="{95B9C339-F8A7-454B-84C4-1E328360062F}" presName="bottomArc2" presStyleLbl="parChTrans1D1" presStyleIdx="5" presStyleCnt="28"/>
      <dgm:spPr/>
    </dgm:pt>
    <dgm:pt modelId="{D4586A9A-405D-4DA6-95F4-5751091C7269}" type="pres">
      <dgm:prSet presAssocID="{95B9C339-F8A7-454B-84C4-1E328360062F}" presName="topConnNode2" presStyleLbl="node3" presStyleIdx="0" presStyleCnt="0"/>
      <dgm:spPr/>
      <dgm:t>
        <a:bodyPr/>
        <a:lstStyle/>
        <a:p>
          <a:endParaRPr lang="en-US"/>
        </a:p>
      </dgm:t>
    </dgm:pt>
    <dgm:pt modelId="{E5EB433C-EE50-41E2-9EEF-9A6502E153FF}" type="pres">
      <dgm:prSet presAssocID="{95B9C339-F8A7-454B-84C4-1E328360062F}" presName="hierChild4" presStyleCnt="0"/>
      <dgm:spPr/>
    </dgm:pt>
    <dgm:pt modelId="{2B813FB6-40B7-4F9E-9616-7E010E6B5BE8}" type="pres">
      <dgm:prSet presAssocID="{95B9C339-F8A7-454B-84C4-1E328360062F}" presName="hierChild5" presStyleCnt="0"/>
      <dgm:spPr/>
    </dgm:pt>
    <dgm:pt modelId="{608444CB-4E06-4ACE-A24A-37ECE1AC060F}" type="pres">
      <dgm:prSet presAssocID="{3F7D79AF-5FF4-4261-9EF3-BC4D22D01ED6}" presName="Name28" presStyleLbl="parChTrans1D3" presStyleIdx="1" presStyleCnt="8"/>
      <dgm:spPr/>
      <dgm:t>
        <a:bodyPr/>
        <a:lstStyle/>
        <a:p>
          <a:endParaRPr lang="en-US"/>
        </a:p>
      </dgm:t>
    </dgm:pt>
    <dgm:pt modelId="{E2256C3F-A47D-40F7-A61B-049C731A26BB}" type="pres">
      <dgm:prSet presAssocID="{15DAC52C-5595-4023-9337-400F904DF365}" presName="hierRoot2" presStyleCnt="0">
        <dgm:presLayoutVars>
          <dgm:hierBranch val="init"/>
        </dgm:presLayoutVars>
      </dgm:prSet>
      <dgm:spPr/>
    </dgm:pt>
    <dgm:pt modelId="{4EDB6A85-2FC5-4D1D-B786-EAA68259CB3C}" type="pres">
      <dgm:prSet presAssocID="{15DAC52C-5595-4023-9337-400F904DF365}" presName="rootComposite2" presStyleCnt="0"/>
      <dgm:spPr/>
    </dgm:pt>
    <dgm:pt modelId="{E28F35AE-26DE-4C60-8590-5F6E9AD54DB1}" type="pres">
      <dgm:prSet presAssocID="{15DAC52C-5595-4023-9337-400F904DF365}" presName="rootText2" presStyleLbl="alignAcc1" presStyleIdx="0" presStyleCnt="0">
        <dgm:presLayoutVars>
          <dgm:chPref val="3"/>
        </dgm:presLayoutVars>
      </dgm:prSet>
      <dgm:spPr/>
      <dgm:t>
        <a:bodyPr/>
        <a:lstStyle/>
        <a:p>
          <a:endParaRPr lang="en-US"/>
        </a:p>
      </dgm:t>
    </dgm:pt>
    <dgm:pt modelId="{E8814999-3135-4BCD-8309-DED1380DD1ED}" type="pres">
      <dgm:prSet presAssocID="{15DAC52C-5595-4023-9337-400F904DF365}" presName="topArc2" presStyleLbl="parChTrans1D1" presStyleIdx="6" presStyleCnt="28"/>
      <dgm:spPr/>
    </dgm:pt>
    <dgm:pt modelId="{C4AEF173-7DD9-4868-A623-614ABCB04D34}" type="pres">
      <dgm:prSet presAssocID="{15DAC52C-5595-4023-9337-400F904DF365}" presName="bottomArc2" presStyleLbl="parChTrans1D1" presStyleIdx="7" presStyleCnt="28"/>
      <dgm:spPr/>
    </dgm:pt>
    <dgm:pt modelId="{711A16EB-5EF4-4952-8D4F-D648901B8FFD}" type="pres">
      <dgm:prSet presAssocID="{15DAC52C-5595-4023-9337-400F904DF365}" presName="topConnNode2" presStyleLbl="node3" presStyleIdx="0" presStyleCnt="0"/>
      <dgm:spPr/>
      <dgm:t>
        <a:bodyPr/>
        <a:lstStyle/>
        <a:p>
          <a:endParaRPr lang="en-US"/>
        </a:p>
      </dgm:t>
    </dgm:pt>
    <dgm:pt modelId="{91349DC7-5997-44CC-81F9-27C2BF02A176}" type="pres">
      <dgm:prSet presAssocID="{15DAC52C-5595-4023-9337-400F904DF365}" presName="hierChild4" presStyleCnt="0"/>
      <dgm:spPr/>
    </dgm:pt>
    <dgm:pt modelId="{A47E5CFA-833E-4176-B665-04314B7462A5}" type="pres">
      <dgm:prSet presAssocID="{15DAC52C-5595-4023-9337-400F904DF365}" presName="hierChild5" presStyleCnt="0"/>
      <dgm:spPr/>
    </dgm:pt>
    <dgm:pt modelId="{48C9DBCA-1DAA-4815-8754-FFDB9FEA5E6F}" type="pres">
      <dgm:prSet presAssocID="{21B49D6F-3A45-45A6-ACC7-2C662A0775A5}" presName="hierChild5" presStyleCnt="0"/>
      <dgm:spPr/>
    </dgm:pt>
    <dgm:pt modelId="{594BFD90-AF3F-4092-A80F-8DC57BD13439}" type="pres">
      <dgm:prSet presAssocID="{1C8945C1-AB26-47FD-AB13-A6FC28A12099}" presName="Name28" presStyleLbl="parChTrans1D2" presStyleIdx="1" presStyleCnt="5"/>
      <dgm:spPr/>
      <dgm:t>
        <a:bodyPr/>
        <a:lstStyle/>
        <a:p>
          <a:endParaRPr lang="en-US"/>
        </a:p>
      </dgm:t>
    </dgm:pt>
    <dgm:pt modelId="{E4B34ECE-4632-4AD8-AFF6-62ED85F06BCA}" type="pres">
      <dgm:prSet presAssocID="{A1EE605A-6CC4-4303-80E6-5B7F55C23371}" presName="hierRoot2" presStyleCnt="0">
        <dgm:presLayoutVars>
          <dgm:hierBranch val="init"/>
        </dgm:presLayoutVars>
      </dgm:prSet>
      <dgm:spPr/>
    </dgm:pt>
    <dgm:pt modelId="{400624D7-5C2F-4140-9C77-5440799DE850}" type="pres">
      <dgm:prSet presAssocID="{A1EE605A-6CC4-4303-80E6-5B7F55C23371}" presName="rootComposite2" presStyleCnt="0"/>
      <dgm:spPr/>
    </dgm:pt>
    <dgm:pt modelId="{A26157DA-7B0E-43D4-B2FA-5B3FB5324B02}" type="pres">
      <dgm:prSet presAssocID="{A1EE605A-6CC4-4303-80E6-5B7F55C23371}" presName="rootText2" presStyleLbl="alignAcc1" presStyleIdx="0" presStyleCnt="0">
        <dgm:presLayoutVars>
          <dgm:chPref val="3"/>
        </dgm:presLayoutVars>
      </dgm:prSet>
      <dgm:spPr/>
      <dgm:t>
        <a:bodyPr/>
        <a:lstStyle/>
        <a:p>
          <a:endParaRPr lang="en-US"/>
        </a:p>
      </dgm:t>
    </dgm:pt>
    <dgm:pt modelId="{BB78374E-A35B-4358-A19E-4E114DCAB826}" type="pres">
      <dgm:prSet presAssocID="{A1EE605A-6CC4-4303-80E6-5B7F55C23371}" presName="topArc2" presStyleLbl="parChTrans1D1" presStyleIdx="8" presStyleCnt="28"/>
      <dgm:spPr/>
    </dgm:pt>
    <dgm:pt modelId="{A94E8ED8-1B25-4B5B-A269-C5FF38CF8B73}" type="pres">
      <dgm:prSet presAssocID="{A1EE605A-6CC4-4303-80E6-5B7F55C23371}" presName="bottomArc2" presStyleLbl="parChTrans1D1" presStyleIdx="9" presStyleCnt="28"/>
      <dgm:spPr/>
    </dgm:pt>
    <dgm:pt modelId="{35A27531-79A2-4DDC-9271-378B02C622F0}" type="pres">
      <dgm:prSet presAssocID="{A1EE605A-6CC4-4303-80E6-5B7F55C23371}" presName="topConnNode2" presStyleLbl="node2" presStyleIdx="0" presStyleCnt="0"/>
      <dgm:spPr/>
      <dgm:t>
        <a:bodyPr/>
        <a:lstStyle/>
        <a:p>
          <a:endParaRPr lang="en-US"/>
        </a:p>
      </dgm:t>
    </dgm:pt>
    <dgm:pt modelId="{26F740E5-0B10-4A01-9AC0-C0ABD6294CD3}" type="pres">
      <dgm:prSet presAssocID="{A1EE605A-6CC4-4303-80E6-5B7F55C23371}" presName="hierChild4" presStyleCnt="0"/>
      <dgm:spPr/>
    </dgm:pt>
    <dgm:pt modelId="{7C561550-85B5-4663-B803-6C149AD70460}" type="pres">
      <dgm:prSet presAssocID="{E2CD6BBA-8CEF-477D-8B71-481588627085}" presName="Name28" presStyleLbl="parChTrans1D3" presStyleIdx="2" presStyleCnt="8"/>
      <dgm:spPr/>
      <dgm:t>
        <a:bodyPr/>
        <a:lstStyle/>
        <a:p>
          <a:endParaRPr lang="en-US"/>
        </a:p>
      </dgm:t>
    </dgm:pt>
    <dgm:pt modelId="{38DB51D9-4918-4C43-85B2-A335E879CAE2}" type="pres">
      <dgm:prSet presAssocID="{BF6E5B0F-3B31-42B4-B423-ECDBCB7DB32E}" presName="hierRoot2" presStyleCnt="0">
        <dgm:presLayoutVars>
          <dgm:hierBranch val="init"/>
        </dgm:presLayoutVars>
      </dgm:prSet>
      <dgm:spPr/>
    </dgm:pt>
    <dgm:pt modelId="{03F3BB6B-CF0D-4613-8255-AFACA6FA862E}" type="pres">
      <dgm:prSet presAssocID="{BF6E5B0F-3B31-42B4-B423-ECDBCB7DB32E}" presName="rootComposite2" presStyleCnt="0"/>
      <dgm:spPr/>
    </dgm:pt>
    <dgm:pt modelId="{FC9208E7-95D9-4AEF-8A8E-BAFFBBBC11EE}" type="pres">
      <dgm:prSet presAssocID="{BF6E5B0F-3B31-42B4-B423-ECDBCB7DB32E}" presName="rootText2" presStyleLbl="alignAcc1" presStyleIdx="0" presStyleCnt="0">
        <dgm:presLayoutVars>
          <dgm:chPref val="3"/>
        </dgm:presLayoutVars>
      </dgm:prSet>
      <dgm:spPr/>
      <dgm:t>
        <a:bodyPr/>
        <a:lstStyle/>
        <a:p>
          <a:endParaRPr lang="en-US"/>
        </a:p>
      </dgm:t>
    </dgm:pt>
    <dgm:pt modelId="{146C80EA-2091-43B1-81EB-66D45E6405AD}" type="pres">
      <dgm:prSet presAssocID="{BF6E5B0F-3B31-42B4-B423-ECDBCB7DB32E}" presName="topArc2" presStyleLbl="parChTrans1D1" presStyleIdx="10" presStyleCnt="28"/>
      <dgm:spPr/>
    </dgm:pt>
    <dgm:pt modelId="{82C86DA7-0CC0-4A5D-A9DE-417C90422AC0}" type="pres">
      <dgm:prSet presAssocID="{BF6E5B0F-3B31-42B4-B423-ECDBCB7DB32E}" presName="bottomArc2" presStyleLbl="parChTrans1D1" presStyleIdx="11" presStyleCnt="28"/>
      <dgm:spPr/>
    </dgm:pt>
    <dgm:pt modelId="{01676519-9109-485C-8E61-277A17827331}" type="pres">
      <dgm:prSet presAssocID="{BF6E5B0F-3B31-42B4-B423-ECDBCB7DB32E}" presName="topConnNode2" presStyleLbl="node3" presStyleIdx="0" presStyleCnt="0"/>
      <dgm:spPr/>
      <dgm:t>
        <a:bodyPr/>
        <a:lstStyle/>
        <a:p>
          <a:endParaRPr lang="en-US"/>
        </a:p>
      </dgm:t>
    </dgm:pt>
    <dgm:pt modelId="{A55BE687-751C-4050-8ED5-9857FC379178}" type="pres">
      <dgm:prSet presAssocID="{BF6E5B0F-3B31-42B4-B423-ECDBCB7DB32E}" presName="hierChild4" presStyleCnt="0"/>
      <dgm:spPr/>
    </dgm:pt>
    <dgm:pt modelId="{B5AB97DA-BDB1-4420-B56E-F078313AE0E2}" type="pres">
      <dgm:prSet presAssocID="{BF6E5B0F-3B31-42B4-B423-ECDBCB7DB32E}" presName="hierChild5" presStyleCnt="0"/>
      <dgm:spPr/>
    </dgm:pt>
    <dgm:pt modelId="{094F5247-F376-40A1-AD79-D7D431B8EC78}" type="pres">
      <dgm:prSet presAssocID="{61607138-60D6-481C-A5F8-FE3156F5963F}" presName="Name28" presStyleLbl="parChTrans1D3" presStyleIdx="3" presStyleCnt="8"/>
      <dgm:spPr/>
      <dgm:t>
        <a:bodyPr/>
        <a:lstStyle/>
        <a:p>
          <a:endParaRPr lang="en-US"/>
        </a:p>
      </dgm:t>
    </dgm:pt>
    <dgm:pt modelId="{DE2C05B9-87A3-4720-A5FB-60A3E8F4358D}" type="pres">
      <dgm:prSet presAssocID="{13C8F88F-DE24-479C-8A02-2A3EDADB3FF5}" presName="hierRoot2" presStyleCnt="0">
        <dgm:presLayoutVars>
          <dgm:hierBranch val="init"/>
        </dgm:presLayoutVars>
      </dgm:prSet>
      <dgm:spPr/>
    </dgm:pt>
    <dgm:pt modelId="{8B58AEDE-2035-472D-8517-9811336593A8}" type="pres">
      <dgm:prSet presAssocID="{13C8F88F-DE24-479C-8A02-2A3EDADB3FF5}" presName="rootComposite2" presStyleCnt="0"/>
      <dgm:spPr/>
    </dgm:pt>
    <dgm:pt modelId="{DB4EF567-A7F5-4A7D-8A27-22E45A5A7B12}" type="pres">
      <dgm:prSet presAssocID="{13C8F88F-DE24-479C-8A02-2A3EDADB3FF5}" presName="rootText2" presStyleLbl="alignAcc1" presStyleIdx="0" presStyleCnt="0">
        <dgm:presLayoutVars>
          <dgm:chPref val="3"/>
        </dgm:presLayoutVars>
      </dgm:prSet>
      <dgm:spPr/>
      <dgm:t>
        <a:bodyPr/>
        <a:lstStyle/>
        <a:p>
          <a:endParaRPr lang="en-US"/>
        </a:p>
      </dgm:t>
    </dgm:pt>
    <dgm:pt modelId="{1A8EB06C-B0DD-4BB9-8FCB-1CEE061E6464}" type="pres">
      <dgm:prSet presAssocID="{13C8F88F-DE24-479C-8A02-2A3EDADB3FF5}" presName="topArc2" presStyleLbl="parChTrans1D1" presStyleIdx="12" presStyleCnt="28"/>
      <dgm:spPr/>
    </dgm:pt>
    <dgm:pt modelId="{0033F84A-87D0-4C9F-B468-82BE52225328}" type="pres">
      <dgm:prSet presAssocID="{13C8F88F-DE24-479C-8A02-2A3EDADB3FF5}" presName="bottomArc2" presStyleLbl="parChTrans1D1" presStyleIdx="13" presStyleCnt="28"/>
      <dgm:spPr/>
    </dgm:pt>
    <dgm:pt modelId="{56402B8D-358C-43CA-B956-A9E91B9D269B}" type="pres">
      <dgm:prSet presAssocID="{13C8F88F-DE24-479C-8A02-2A3EDADB3FF5}" presName="topConnNode2" presStyleLbl="node3" presStyleIdx="0" presStyleCnt="0"/>
      <dgm:spPr/>
      <dgm:t>
        <a:bodyPr/>
        <a:lstStyle/>
        <a:p>
          <a:endParaRPr lang="en-US"/>
        </a:p>
      </dgm:t>
    </dgm:pt>
    <dgm:pt modelId="{F6F5A9A6-F96B-4C46-900F-2568762867AD}" type="pres">
      <dgm:prSet presAssocID="{13C8F88F-DE24-479C-8A02-2A3EDADB3FF5}" presName="hierChild4" presStyleCnt="0"/>
      <dgm:spPr/>
    </dgm:pt>
    <dgm:pt modelId="{68B9ECF8-0DDA-4741-95C1-885B8EF8F801}" type="pres">
      <dgm:prSet presAssocID="{13C8F88F-DE24-479C-8A02-2A3EDADB3FF5}" presName="hierChild5" presStyleCnt="0"/>
      <dgm:spPr/>
    </dgm:pt>
    <dgm:pt modelId="{3AA2C168-22C7-49B8-80CE-F37F033F80E2}" type="pres">
      <dgm:prSet presAssocID="{A1EE605A-6CC4-4303-80E6-5B7F55C23371}" presName="hierChild5" presStyleCnt="0"/>
      <dgm:spPr/>
    </dgm:pt>
    <dgm:pt modelId="{FACFE74C-A6C6-4792-944E-F72758B5AAEB}" type="pres">
      <dgm:prSet presAssocID="{E2FBC657-B255-4E96-A9F2-17EB014021F2}" presName="Name28" presStyleLbl="parChTrans1D2" presStyleIdx="2" presStyleCnt="5"/>
      <dgm:spPr/>
      <dgm:t>
        <a:bodyPr/>
        <a:lstStyle/>
        <a:p>
          <a:endParaRPr lang="en-US"/>
        </a:p>
      </dgm:t>
    </dgm:pt>
    <dgm:pt modelId="{11DD5FF9-58B2-4BE2-9EB5-5C6F96B933B9}" type="pres">
      <dgm:prSet presAssocID="{221769F1-28B3-49B0-B57C-88DE291CBAD9}" presName="hierRoot2" presStyleCnt="0">
        <dgm:presLayoutVars>
          <dgm:hierBranch val="init"/>
        </dgm:presLayoutVars>
      </dgm:prSet>
      <dgm:spPr/>
    </dgm:pt>
    <dgm:pt modelId="{D9DCC43B-C44E-4477-9492-5FDEEAF5CBFA}" type="pres">
      <dgm:prSet presAssocID="{221769F1-28B3-49B0-B57C-88DE291CBAD9}" presName="rootComposite2" presStyleCnt="0"/>
      <dgm:spPr/>
    </dgm:pt>
    <dgm:pt modelId="{F42E665E-F84E-40AF-A85B-26F84C361EAD}" type="pres">
      <dgm:prSet presAssocID="{221769F1-28B3-49B0-B57C-88DE291CBAD9}" presName="rootText2" presStyleLbl="alignAcc1" presStyleIdx="0" presStyleCnt="0">
        <dgm:presLayoutVars>
          <dgm:chPref val="3"/>
        </dgm:presLayoutVars>
      </dgm:prSet>
      <dgm:spPr/>
      <dgm:t>
        <a:bodyPr/>
        <a:lstStyle/>
        <a:p>
          <a:endParaRPr lang="en-US"/>
        </a:p>
      </dgm:t>
    </dgm:pt>
    <dgm:pt modelId="{8A456CED-C3E6-439C-AEA2-08B3B13D37A0}" type="pres">
      <dgm:prSet presAssocID="{221769F1-28B3-49B0-B57C-88DE291CBAD9}" presName="topArc2" presStyleLbl="parChTrans1D1" presStyleIdx="14" presStyleCnt="28"/>
      <dgm:spPr/>
    </dgm:pt>
    <dgm:pt modelId="{8BDB8C27-A1A4-41AC-A779-C3A44094CC72}" type="pres">
      <dgm:prSet presAssocID="{221769F1-28B3-49B0-B57C-88DE291CBAD9}" presName="bottomArc2" presStyleLbl="parChTrans1D1" presStyleIdx="15" presStyleCnt="28"/>
      <dgm:spPr/>
    </dgm:pt>
    <dgm:pt modelId="{536C3385-50D6-4F17-9859-086566ABE68C}" type="pres">
      <dgm:prSet presAssocID="{221769F1-28B3-49B0-B57C-88DE291CBAD9}" presName="topConnNode2" presStyleLbl="node2" presStyleIdx="0" presStyleCnt="0"/>
      <dgm:spPr/>
      <dgm:t>
        <a:bodyPr/>
        <a:lstStyle/>
        <a:p>
          <a:endParaRPr lang="en-US"/>
        </a:p>
      </dgm:t>
    </dgm:pt>
    <dgm:pt modelId="{C575AC88-C3DA-40B9-A6DF-C6D2C3DA176F}" type="pres">
      <dgm:prSet presAssocID="{221769F1-28B3-49B0-B57C-88DE291CBAD9}" presName="hierChild4" presStyleCnt="0"/>
      <dgm:spPr/>
    </dgm:pt>
    <dgm:pt modelId="{BB5B27D6-C051-45A8-AA50-850A314BB05F}" type="pres">
      <dgm:prSet presAssocID="{2BD6AAB3-4C21-47BB-904C-BB52608946FE}" presName="Name28" presStyleLbl="parChTrans1D3" presStyleIdx="4" presStyleCnt="8"/>
      <dgm:spPr/>
      <dgm:t>
        <a:bodyPr/>
        <a:lstStyle/>
        <a:p>
          <a:endParaRPr lang="en-US"/>
        </a:p>
      </dgm:t>
    </dgm:pt>
    <dgm:pt modelId="{8899E2C3-F977-439D-A91A-D67E4D3E3DA6}" type="pres">
      <dgm:prSet presAssocID="{70C88578-4CEF-44EC-8D26-68CCF47CF57B}" presName="hierRoot2" presStyleCnt="0">
        <dgm:presLayoutVars>
          <dgm:hierBranch val="init"/>
        </dgm:presLayoutVars>
      </dgm:prSet>
      <dgm:spPr/>
    </dgm:pt>
    <dgm:pt modelId="{F0B1423E-A6F6-4A19-B570-721234A670EF}" type="pres">
      <dgm:prSet presAssocID="{70C88578-4CEF-44EC-8D26-68CCF47CF57B}" presName="rootComposite2" presStyleCnt="0"/>
      <dgm:spPr/>
    </dgm:pt>
    <dgm:pt modelId="{1709C401-4372-40E3-9269-E90A7475E460}" type="pres">
      <dgm:prSet presAssocID="{70C88578-4CEF-44EC-8D26-68CCF47CF57B}" presName="rootText2" presStyleLbl="alignAcc1" presStyleIdx="0" presStyleCnt="0">
        <dgm:presLayoutVars>
          <dgm:chPref val="3"/>
        </dgm:presLayoutVars>
      </dgm:prSet>
      <dgm:spPr/>
      <dgm:t>
        <a:bodyPr/>
        <a:lstStyle/>
        <a:p>
          <a:endParaRPr lang="en-US"/>
        </a:p>
      </dgm:t>
    </dgm:pt>
    <dgm:pt modelId="{39866FA0-66B6-429D-81EE-A154567944D4}" type="pres">
      <dgm:prSet presAssocID="{70C88578-4CEF-44EC-8D26-68CCF47CF57B}" presName="topArc2" presStyleLbl="parChTrans1D1" presStyleIdx="16" presStyleCnt="28"/>
      <dgm:spPr/>
    </dgm:pt>
    <dgm:pt modelId="{CDBD036C-271B-419B-9C31-89CD72B3B9A8}" type="pres">
      <dgm:prSet presAssocID="{70C88578-4CEF-44EC-8D26-68CCF47CF57B}" presName="bottomArc2" presStyleLbl="parChTrans1D1" presStyleIdx="17" presStyleCnt="28"/>
      <dgm:spPr/>
    </dgm:pt>
    <dgm:pt modelId="{45BD4C43-4C1C-4596-B96C-D086AE185FBF}" type="pres">
      <dgm:prSet presAssocID="{70C88578-4CEF-44EC-8D26-68CCF47CF57B}" presName="topConnNode2" presStyleLbl="node3" presStyleIdx="0" presStyleCnt="0"/>
      <dgm:spPr/>
      <dgm:t>
        <a:bodyPr/>
        <a:lstStyle/>
        <a:p>
          <a:endParaRPr lang="en-US"/>
        </a:p>
      </dgm:t>
    </dgm:pt>
    <dgm:pt modelId="{46B8D0B3-B99A-4E8B-B2B0-149EA0208B75}" type="pres">
      <dgm:prSet presAssocID="{70C88578-4CEF-44EC-8D26-68CCF47CF57B}" presName="hierChild4" presStyleCnt="0"/>
      <dgm:spPr/>
    </dgm:pt>
    <dgm:pt modelId="{A8DF29D9-EA07-4B33-9938-EBE932C68427}" type="pres">
      <dgm:prSet presAssocID="{70C88578-4CEF-44EC-8D26-68CCF47CF57B}" presName="hierChild5" presStyleCnt="0"/>
      <dgm:spPr/>
    </dgm:pt>
    <dgm:pt modelId="{16165358-AC1B-4147-836E-1B72048878E5}" type="pres">
      <dgm:prSet presAssocID="{9033384B-4399-4317-87E6-858693284366}" presName="Name28" presStyleLbl="parChTrans1D3" presStyleIdx="5" presStyleCnt="8"/>
      <dgm:spPr/>
      <dgm:t>
        <a:bodyPr/>
        <a:lstStyle/>
        <a:p>
          <a:endParaRPr lang="en-US"/>
        </a:p>
      </dgm:t>
    </dgm:pt>
    <dgm:pt modelId="{954C23E7-0423-47B0-8358-28FEAE8773B9}" type="pres">
      <dgm:prSet presAssocID="{81AF3BD0-0116-4E91-BE1B-7EF181B9C4EB}" presName="hierRoot2" presStyleCnt="0">
        <dgm:presLayoutVars>
          <dgm:hierBranch val="init"/>
        </dgm:presLayoutVars>
      </dgm:prSet>
      <dgm:spPr/>
    </dgm:pt>
    <dgm:pt modelId="{8764B748-C932-4F5E-B5BC-118EBC803A11}" type="pres">
      <dgm:prSet presAssocID="{81AF3BD0-0116-4E91-BE1B-7EF181B9C4EB}" presName="rootComposite2" presStyleCnt="0"/>
      <dgm:spPr/>
    </dgm:pt>
    <dgm:pt modelId="{51DB0624-D374-4072-A295-C261BFC45279}" type="pres">
      <dgm:prSet presAssocID="{81AF3BD0-0116-4E91-BE1B-7EF181B9C4EB}" presName="rootText2" presStyleLbl="alignAcc1" presStyleIdx="0" presStyleCnt="0">
        <dgm:presLayoutVars>
          <dgm:chPref val="3"/>
        </dgm:presLayoutVars>
      </dgm:prSet>
      <dgm:spPr/>
      <dgm:t>
        <a:bodyPr/>
        <a:lstStyle/>
        <a:p>
          <a:endParaRPr lang="en-US"/>
        </a:p>
      </dgm:t>
    </dgm:pt>
    <dgm:pt modelId="{199B4FAB-20C5-470E-AE56-874906BFC1A5}" type="pres">
      <dgm:prSet presAssocID="{81AF3BD0-0116-4E91-BE1B-7EF181B9C4EB}" presName="topArc2" presStyleLbl="parChTrans1D1" presStyleIdx="18" presStyleCnt="28"/>
      <dgm:spPr/>
    </dgm:pt>
    <dgm:pt modelId="{30AB488E-8513-46C2-9A29-C42F7F5C5CCC}" type="pres">
      <dgm:prSet presAssocID="{81AF3BD0-0116-4E91-BE1B-7EF181B9C4EB}" presName="bottomArc2" presStyleLbl="parChTrans1D1" presStyleIdx="19" presStyleCnt="28"/>
      <dgm:spPr/>
    </dgm:pt>
    <dgm:pt modelId="{36116590-2A51-4975-B2DF-7BE20E6108AF}" type="pres">
      <dgm:prSet presAssocID="{81AF3BD0-0116-4E91-BE1B-7EF181B9C4EB}" presName="topConnNode2" presStyleLbl="node3" presStyleIdx="0" presStyleCnt="0"/>
      <dgm:spPr/>
      <dgm:t>
        <a:bodyPr/>
        <a:lstStyle/>
        <a:p>
          <a:endParaRPr lang="en-US"/>
        </a:p>
      </dgm:t>
    </dgm:pt>
    <dgm:pt modelId="{5F08274E-A2B5-4472-8438-3007265901E6}" type="pres">
      <dgm:prSet presAssocID="{81AF3BD0-0116-4E91-BE1B-7EF181B9C4EB}" presName="hierChild4" presStyleCnt="0"/>
      <dgm:spPr/>
    </dgm:pt>
    <dgm:pt modelId="{FD66498C-E9DA-48E0-B89A-47BCBEFC93F2}" type="pres">
      <dgm:prSet presAssocID="{81AF3BD0-0116-4E91-BE1B-7EF181B9C4EB}" presName="hierChild5" presStyleCnt="0"/>
      <dgm:spPr/>
    </dgm:pt>
    <dgm:pt modelId="{BF8BFB8B-49CB-4744-B6A8-0AA6A9CA0CFC}" type="pres">
      <dgm:prSet presAssocID="{221769F1-28B3-49B0-B57C-88DE291CBAD9}" presName="hierChild5" presStyleCnt="0"/>
      <dgm:spPr/>
    </dgm:pt>
    <dgm:pt modelId="{8532900E-0FB7-4055-A58F-DDC49A4EF50B}" type="pres">
      <dgm:prSet presAssocID="{E418702C-B282-41DD-BC78-53935A5AE924}" presName="Name28" presStyleLbl="parChTrans1D2" presStyleIdx="3" presStyleCnt="5"/>
      <dgm:spPr/>
      <dgm:t>
        <a:bodyPr/>
        <a:lstStyle/>
        <a:p>
          <a:endParaRPr lang="en-US"/>
        </a:p>
      </dgm:t>
    </dgm:pt>
    <dgm:pt modelId="{85730BB1-C0C9-4BF3-BA42-BE96CB6615C8}" type="pres">
      <dgm:prSet presAssocID="{75DBC729-DC7C-485F-9FBB-14D4EDC1D672}" presName="hierRoot2" presStyleCnt="0">
        <dgm:presLayoutVars>
          <dgm:hierBranch val="init"/>
        </dgm:presLayoutVars>
      </dgm:prSet>
      <dgm:spPr/>
    </dgm:pt>
    <dgm:pt modelId="{0C7D7EDE-6675-4F3A-BAC9-3DC21DDF952D}" type="pres">
      <dgm:prSet presAssocID="{75DBC729-DC7C-485F-9FBB-14D4EDC1D672}" presName="rootComposite2" presStyleCnt="0"/>
      <dgm:spPr/>
    </dgm:pt>
    <dgm:pt modelId="{1976831C-66F3-4836-84CE-D6F52E77AE90}" type="pres">
      <dgm:prSet presAssocID="{75DBC729-DC7C-485F-9FBB-14D4EDC1D672}" presName="rootText2" presStyleLbl="alignAcc1" presStyleIdx="0" presStyleCnt="0">
        <dgm:presLayoutVars>
          <dgm:chPref val="3"/>
        </dgm:presLayoutVars>
      </dgm:prSet>
      <dgm:spPr/>
      <dgm:t>
        <a:bodyPr/>
        <a:lstStyle/>
        <a:p>
          <a:endParaRPr lang="en-US"/>
        </a:p>
      </dgm:t>
    </dgm:pt>
    <dgm:pt modelId="{D23C9D14-51D0-4599-8D27-AA1FFF346B5F}" type="pres">
      <dgm:prSet presAssocID="{75DBC729-DC7C-485F-9FBB-14D4EDC1D672}" presName="topArc2" presStyleLbl="parChTrans1D1" presStyleIdx="20" presStyleCnt="28"/>
      <dgm:spPr/>
    </dgm:pt>
    <dgm:pt modelId="{117AB545-1040-4BD9-A5E2-9695A542CD14}" type="pres">
      <dgm:prSet presAssocID="{75DBC729-DC7C-485F-9FBB-14D4EDC1D672}" presName="bottomArc2" presStyleLbl="parChTrans1D1" presStyleIdx="21" presStyleCnt="28"/>
      <dgm:spPr/>
    </dgm:pt>
    <dgm:pt modelId="{02176A62-EDA5-43C7-B3FC-12655A59F21F}" type="pres">
      <dgm:prSet presAssocID="{75DBC729-DC7C-485F-9FBB-14D4EDC1D672}" presName="topConnNode2" presStyleLbl="node2" presStyleIdx="0" presStyleCnt="0"/>
      <dgm:spPr/>
      <dgm:t>
        <a:bodyPr/>
        <a:lstStyle/>
        <a:p>
          <a:endParaRPr lang="en-US"/>
        </a:p>
      </dgm:t>
    </dgm:pt>
    <dgm:pt modelId="{BBC58785-D107-462A-B752-E6EAA85592ED}" type="pres">
      <dgm:prSet presAssocID="{75DBC729-DC7C-485F-9FBB-14D4EDC1D672}" presName="hierChild4" presStyleCnt="0"/>
      <dgm:spPr/>
    </dgm:pt>
    <dgm:pt modelId="{188907B9-218F-4B10-AED8-E1C1A1C22D2F}" type="pres">
      <dgm:prSet presAssocID="{ECB6B854-9F4C-4292-A65F-ADB75DEAC941}" presName="Name28" presStyleLbl="parChTrans1D3" presStyleIdx="6" presStyleCnt="8"/>
      <dgm:spPr/>
      <dgm:t>
        <a:bodyPr/>
        <a:lstStyle/>
        <a:p>
          <a:endParaRPr lang="en-US"/>
        </a:p>
      </dgm:t>
    </dgm:pt>
    <dgm:pt modelId="{15A9893A-5271-4DE2-98ED-792989B2A104}" type="pres">
      <dgm:prSet presAssocID="{6FA78345-19A9-4035-91FA-C4CAC4DE9864}" presName="hierRoot2" presStyleCnt="0">
        <dgm:presLayoutVars>
          <dgm:hierBranch val="init"/>
        </dgm:presLayoutVars>
      </dgm:prSet>
      <dgm:spPr/>
    </dgm:pt>
    <dgm:pt modelId="{6A46FCAC-519F-4BC5-B23A-3130AAD0CD71}" type="pres">
      <dgm:prSet presAssocID="{6FA78345-19A9-4035-91FA-C4CAC4DE9864}" presName="rootComposite2" presStyleCnt="0"/>
      <dgm:spPr/>
    </dgm:pt>
    <dgm:pt modelId="{81E89832-8245-48B9-8BCA-81191A069745}" type="pres">
      <dgm:prSet presAssocID="{6FA78345-19A9-4035-91FA-C4CAC4DE9864}" presName="rootText2" presStyleLbl="alignAcc1" presStyleIdx="0" presStyleCnt="0">
        <dgm:presLayoutVars>
          <dgm:chPref val="3"/>
        </dgm:presLayoutVars>
      </dgm:prSet>
      <dgm:spPr/>
      <dgm:t>
        <a:bodyPr/>
        <a:lstStyle/>
        <a:p>
          <a:endParaRPr lang="en-US"/>
        </a:p>
      </dgm:t>
    </dgm:pt>
    <dgm:pt modelId="{0B97E4FD-2F65-4C3B-99B7-9D17E42CEAC5}" type="pres">
      <dgm:prSet presAssocID="{6FA78345-19A9-4035-91FA-C4CAC4DE9864}" presName="topArc2" presStyleLbl="parChTrans1D1" presStyleIdx="22" presStyleCnt="28"/>
      <dgm:spPr/>
    </dgm:pt>
    <dgm:pt modelId="{CD1BCB04-663D-4C1C-8C88-35739822BC5E}" type="pres">
      <dgm:prSet presAssocID="{6FA78345-19A9-4035-91FA-C4CAC4DE9864}" presName="bottomArc2" presStyleLbl="parChTrans1D1" presStyleIdx="23" presStyleCnt="28"/>
      <dgm:spPr/>
    </dgm:pt>
    <dgm:pt modelId="{F8B23119-CC58-4E91-A528-7927EDC2C77D}" type="pres">
      <dgm:prSet presAssocID="{6FA78345-19A9-4035-91FA-C4CAC4DE9864}" presName="topConnNode2" presStyleLbl="node3" presStyleIdx="0" presStyleCnt="0"/>
      <dgm:spPr/>
      <dgm:t>
        <a:bodyPr/>
        <a:lstStyle/>
        <a:p>
          <a:endParaRPr lang="en-US"/>
        </a:p>
      </dgm:t>
    </dgm:pt>
    <dgm:pt modelId="{DCBA7880-0D93-4365-8E30-EA32C495954B}" type="pres">
      <dgm:prSet presAssocID="{6FA78345-19A9-4035-91FA-C4CAC4DE9864}" presName="hierChild4" presStyleCnt="0"/>
      <dgm:spPr/>
    </dgm:pt>
    <dgm:pt modelId="{36ED518A-11D6-41AA-AE12-30AE09A3B7EF}" type="pres">
      <dgm:prSet presAssocID="{6FA78345-19A9-4035-91FA-C4CAC4DE9864}" presName="hierChild5" presStyleCnt="0"/>
      <dgm:spPr/>
    </dgm:pt>
    <dgm:pt modelId="{B918C04D-2CE4-472A-A1DF-9D8714C8B78B}" type="pres">
      <dgm:prSet presAssocID="{75DBC729-DC7C-485F-9FBB-14D4EDC1D672}" presName="hierChild5" presStyleCnt="0"/>
      <dgm:spPr/>
    </dgm:pt>
    <dgm:pt modelId="{7AB5BA76-8CAD-4082-B4DA-EF903703C958}" type="pres">
      <dgm:prSet presAssocID="{7EEF7DFA-A5F8-4D98-875F-DF12210AEBB6}" presName="Name28" presStyleLbl="parChTrans1D2" presStyleIdx="4" presStyleCnt="5"/>
      <dgm:spPr/>
      <dgm:t>
        <a:bodyPr/>
        <a:lstStyle/>
        <a:p>
          <a:endParaRPr lang="en-US"/>
        </a:p>
      </dgm:t>
    </dgm:pt>
    <dgm:pt modelId="{D04284A2-B97A-4DA6-A8AC-F1B0091BA53F}" type="pres">
      <dgm:prSet presAssocID="{1A4AB461-0F74-4900-A7AD-FCBBB26C6A8C}" presName="hierRoot2" presStyleCnt="0">
        <dgm:presLayoutVars>
          <dgm:hierBranch val="init"/>
        </dgm:presLayoutVars>
      </dgm:prSet>
      <dgm:spPr/>
    </dgm:pt>
    <dgm:pt modelId="{EE2FB2F1-AE52-439E-8353-28DD30014D68}" type="pres">
      <dgm:prSet presAssocID="{1A4AB461-0F74-4900-A7AD-FCBBB26C6A8C}" presName="rootComposite2" presStyleCnt="0"/>
      <dgm:spPr/>
    </dgm:pt>
    <dgm:pt modelId="{5194EEEE-A345-4CDB-9B91-0A768309DCD0}" type="pres">
      <dgm:prSet presAssocID="{1A4AB461-0F74-4900-A7AD-FCBBB26C6A8C}" presName="rootText2" presStyleLbl="alignAcc1" presStyleIdx="0" presStyleCnt="0">
        <dgm:presLayoutVars>
          <dgm:chPref val="3"/>
        </dgm:presLayoutVars>
      </dgm:prSet>
      <dgm:spPr/>
      <dgm:t>
        <a:bodyPr/>
        <a:lstStyle/>
        <a:p>
          <a:endParaRPr lang="en-US"/>
        </a:p>
      </dgm:t>
    </dgm:pt>
    <dgm:pt modelId="{5B538B45-0505-48DB-A164-3BB0B88688C5}" type="pres">
      <dgm:prSet presAssocID="{1A4AB461-0F74-4900-A7AD-FCBBB26C6A8C}" presName="topArc2" presStyleLbl="parChTrans1D1" presStyleIdx="24" presStyleCnt="28"/>
      <dgm:spPr/>
    </dgm:pt>
    <dgm:pt modelId="{972B5E5D-850E-477B-8751-2E07A4E171F3}" type="pres">
      <dgm:prSet presAssocID="{1A4AB461-0F74-4900-A7AD-FCBBB26C6A8C}" presName="bottomArc2" presStyleLbl="parChTrans1D1" presStyleIdx="25" presStyleCnt="28"/>
      <dgm:spPr/>
    </dgm:pt>
    <dgm:pt modelId="{77D122EE-BD38-4F69-AE6C-384A0AD2821E}" type="pres">
      <dgm:prSet presAssocID="{1A4AB461-0F74-4900-A7AD-FCBBB26C6A8C}" presName="topConnNode2" presStyleLbl="node2" presStyleIdx="0" presStyleCnt="0"/>
      <dgm:spPr/>
      <dgm:t>
        <a:bodyPr/>
        <a:lstStyle/>
        <a:p>
          <a:endParaRPr lang="en-US"/>
        </a:p>
      </dgm:t>
    </dgm:pt>
    <dgm:pt modelId="{0017E436-C590-42F9-852D-BF37C0D39B81}" type="pres">
      <dgm:prSet presAssocID="{1A4AB461-0F74-4900-A7AD-FCBBB26C6A8C}" presName="hierChild4" presStyleCnt="0"/>
      <dgm:spPr/>
    </dgm:pt>
    <dgm:pt modelId="{B1C9C2A0-FF16-42CB-9D09-BDDC868ACA2F}" type="pres">
      <dgm:prSet presAssocID="{BAC5EEBE-536E-49B6-AB7C-E9AF8ADE9369}" presName="Name28" presStyleLbl="parChTrans1D3" presStyleIdx="7" presStyleCnt="8"/>
      <dgm:spPr/>
      <dgm:t>
        <a:bodyPr/>
        <a:lstStyle/>
        <a:p>
          <a:endParaRPr lang="en-US"/>
        </a:p>
      </dgm:t>
    </dgm:pt>
    <dgm:pt modelId="{50BC4CAB-3453-4BAD-A38A-0B34E83979FA}" type="pres">
      <dgm:prSet presAssocID="{2E208FDF-5A75-4E72-A566-89C1EC696E32}" presName="hierRoot2" presStyleCnt="0">
        <dgm:presLayoutVars>
          <dgm:hierBranch val="init"/>
        </dgm:presLayoutVars>
      </dgm:prSet>
      <dgm:spPr/>
    </dgm:pt>
    <dgm:pt modelId="{899C9997-432E-4F27-ADEF-30F8F1236CF5}" type="pres">
      <dgm:prSet presAssocID="{2E208FDF-5A75-4E72-A566-89C1EC696E32}" presName="rootComposite2" presStyleCnt="0"/>
      <dgm:spPr/>
    </dgm:pt>
    <dgm:pt modelId="{C3EA7032-121A-4A9A-BF86-9DF4B1196D80}" type="pres">
      <dgm:prSet presAssocID="{2E208FDF-5A75-4E72-A566-89C1EC696E32}" presName="rootText2" presStyleLbl="alignAcc1" presStyleIdx="0" presStyleCnt="0">
        <dgm:presLayoutVars>
          <dgm:chPref val="3"/>
        </dgm:presLayoutVars>
      </dgm:prSet>
      <dgm:spPr/>
      <dgm:t>
        <a:bodyPr/>
        <a:lstStyle/>
        <a:p>
          <a:endParaRPr lang="en-US"/>
        </a:p>
      </dgm:t>
    </dgm:pt>
    <dgm:pt modelId="{17865139-9BFF-45F3-B07C-F7EAE9194C83}" type="pres">
      <dgm:prSet presAssocID="{2E208FDF-5A75-4E72-A566-89C1EC696E32}" presName="topArc2" presStyleLbl="parChTrans1D1" presStyleIdx="26" presStyleCnt="28"/>
      <dgm:spPr/>
    </dgm:pt>
    <dgm:pt modelId="{786F0E74-82C5-42D4-B374-2D9A4613C0D1}" type="pres">
      <dgm:prSet presAssocID="{2E208FDF-5A75-4E72-A566-89C1EC696E32}" presName="bottomArc2" presStyleLbl="parChTrans1D1" presStyleIdx="27" presStyleCnt="28"/>
      <dgm:spPr/>
    </dgm:pt>
    <dgm:pt modelId="{2179CF1B-139D-450A-A78B-A5AF26049B75}" type="pres">
      <dgm:prSet presAssocID="{2E208FDF-5A75-4E72-A566-89C1EC696E32}" presName="topConnNode2" presStyleLbl="node3" presStyleIdx="0" presStyleCnt="0"/>
      <dgm:spPr/>
      <dgm:t>
        <a:bodyPr/>
        <a:lstStyle/>
        <a:p>
          <a:endParaRPr lang="en-US"/>
        </a:p>
      </dgm:t>
    </dgm:pt>
    <dgm:pt modelId="{707BD8F5-1FDE-4D2F-A803-99E78AFCBFF8}" type="pres">
      <dgm:prSet presAssocID="{2E208FDF-5A75-4E72-A566-89C1EC696E32}" presName="hierChild4" presStyleCnt="0"/>
      <dgm:spPr/>
    </dgm:pt>
    <dgm:pt modelId="{5C6C6156-9999-43FE-9B86-C2605185B16B}" type="pres">
      <dgm:prSet presAssocID="{2E208FDF-5A75-4E72-A566-89C1EC696E32}" presName="hierChild5" presStyleCnt="0"/>
      <dgm:spPr/>
    </dgm:pt>
    <dgm:pt modelId="{4101321D-B66E-436A-BD41-25F22A332EE6}" type="pres">
      <dgm:prSet presAssocID="{1A4AB461-0F74-4900-A7AD-FCBBB26C6A8C}" presName="hierChild5" presStyleCnt="0"/>
      <dgm:spPr/>
    </dgm:pt>
    <dgm:pt modelId="{761444A0-590A-4EA4-8CFB-58E48D7384D1}" type="pres">
      <dgm:prSet presAssocID="{A489BE5E-32D0-4AEC-AE90-7E9C1CFA30F7}" presName="hierChild3" presStyleCnt="0"/>
      <dgm:spPr/>
    </dgm:pt>
  </dgm:ptLst>
  <dgm:cxnLst>
    <dgm:cxn modelId="{3E89AC14-AED7-4AD9-89DA-2F342E3A4472}" type="presOf" srcId="{A1EE605A-6CC4-4303-80E6-5B7F55C23371}" destId="{A26157DA-7B0E-43D4-B2FA-5B3FB5324B02}" srcOrd="0" destOrd="0" presId="urn:microsoft.com/office/officeart/2008/layout/HalfCircleOrganizationChart"/>
    <dgm:cxn modelId="{41D227B9-F4F4-47D3-9FA1-50BE412CE01E}" type="presOf" srcId="{193E55CD-E97E-47D9-B621-35D5F9C26C9A}" destId="{A23E1281-D1B7-4CBB-9FD7-81EA189BE75D}" srcOrd="0" destOrd="0" presId="urn:microsoft.com/office/officeart/2008/layout/HalfCircleOrganizationChart"/>
    <dgm:cxn modelId="{3ABA7D54-5247-426B-B003-05E504B09BA3}" type="presOf" srcId="{1C8945C1-AB26-47FD-AB13-A6FC28A12099}" destId="{594BFD90-AF3F-4092-A80F-8DC57BD13439}" srcOrd="0" destOrd="0" presId="urn:microsoft.com/office/officeart/2008/layout/HalfCircleOrganizationChart"/>
    <dgm:cxn modelId="{A82FC848-B912-4263-9BE3-4CFAC3EB300B}" type="presOf" srcId="{1A4AB461-0F74-4900-A7AD-FCBBB26C6A8C}" destId="{5194EEEE-A345-4CDB-9B91-0A768309DCD0}" srcOrd="0" destOrd="0" presId="urn:microsoft.com/office/officeart/2008/layout/HalfCircleOrganizationChart"/>
    <dgm:cxn modelId="{D0B4C98A-3FE0-4A43-A98A-D3BAED50336B}" type="presOf" srcId="{7EEF7DFA-A5F8-4D98-875F-DF12210AEBB6}" destId="{7AB5BA76-8CAD-4082-B4DA-EF903703C958}" srcOrd="0" destOrd="0" presId="urn:microsoft.com/office/officeart/2008/layout/HalfCircleOrganizationChart"/>
    <dgm:cxn modelId="{CB990B4E-22C3-411D-8EDF-99DBD5E9CE0D}" type="presOf" srcId="{BF6E5B0F-3B31-42B4-B423-ECDBCB7DB32E}" destId="{01676519-9109-485C-8E61-277A17827331}" srcOrd="1" destOrd="0" presId="urn:microsoft.com/office/officeart/2008/layout/HalfCircleOrganizationChart"/>
    <dgm:cxn modelId="{230366EA-A2BC-40EA-8C37-C18D992D7C06}" srcId="{21B49D6F-3A45-45A6-ACC7-2C662A0775A5}" destId="{95B9C339-F8A7-454B-84C4-1E328360062F}" srcOrd="0" destOrd="0" parTransId="{B001ECC3-0F59-47BE-8223-090AF03EC1E5}" sibTransId="{97A76431-1E1F-4DFC-870B-C289731D75C6}"/>
    <dgm:cxn modelId="{6F11D2F9-9217-4E12-9723-49B39ED6221B}" type="presOf" srcId="{B001ECC3-0F59-47BE-8223-090AF03EC1E5}" destId="{2B16CBB4-6549-4AD5-B5FB-B74ECCFBEB97}" srcOrd="0" destOrd="0" presId="urn:microsoft.com/office/officeart/2008/layout/HalfCircleOrganizationChart"/>
    <dgm:cxn modelId="{26A00999-7D58-4981-9CB0-5850A05CE25A}" srcId="{A489BE5E-32D0-4AEC-AE90-7E9C1CFA30F7}" destId="{A1EE605A-6CC4-4303-80E6-5B7F55C23371}" srcOrd="1" destOrd="0" parTransId="{1C8945C1-AB26-47FD-AB13-A6FC28A12099}" sibTransId="{20E68B4A-808C-4AB1-903F-3E8440AECBE7}"/>
    <dgm:cxn modelId="{162D3A6D-B350-45A7-9957-F18C4CA93664}" type="presOf" srcId="{61607138-60D6-481C-A5F8-FE3156F5963F}" destId="{094F5247-F376-40A1-AD79-D7D431B8EC78}" srcOrd="0" destOrd="0" presId="urn:microsoft.com/office/officeart/2008/layout/HalfCircleOrganizationChart"/>
    <dgm:cxn modelId="{6D0FF190-D92A-4C5C-AE6B-0546968BFA5F}" type="presOf" srcId="{A489BE5E-32D0-4AEC-AE90-7E9C1CFA30F7}" destId="{E1037DAB-E468-4BF4-95C1-64A48BE3E2E1}" srcOrd="0" destOrd="0" presId="urn:microsoft.com/office/officeart/2008/layout/HalfCircleOrganizationChart"/>
    <dgm:cxn modelId="{608BB879-A7F9-4752-9B65-B6D3BF4CFDC4}" type="presOf" srcId="{E418702C-B282-41DD-BC78-53935A5AE924}" destId="{8532900E-0FB7-4055-A58F-DDC49A4EF50B}" srcOrd="0" destOrd="0" presId="urn:microsoft.com/office/officeart/2008/layout/HalfCircleOrganizationChart"/>
    <dgm:cxn modelId="{A40A5691-EA1B-4578-8BE8-98CEA5615304}" type="presOf" srcId="{E2CD6BBA-8CEF-477D-8B71-481588627085}" destId="{7C561550-85B5-4663-B803-6C149AD70460}" srcOrd="0" destOrd="0" presId="urn:microsoft.com/office/officeart/2008/layout/HalfCircleOrganizationChart"/>
    <dgm:cxn modelId="{110CDAAD-6E67-4397-885B-6D0D0EFD5137}" type="presOf" srcId="{70C88578-4CEF-44EC-8D26-68CCF47CF57B}" destId="{45BD4C43-4C1C-4596-B96C-D086AE185FBF}" srcOrd="1" destOrd="0" presId="urn:microsoft.com/office/officeart/2008/layout/HalfCircleOrganizationChart"/>
    <dgm:cxn modelId="{CF6CE8D2-702E-46A6-BC39-42DBB6891C60}" type="presOf" srcId="{9033384B-4399-4317-87E6-858693284366}" destId="{16165358-AC1B-4147-836E-1B72048878E5}" srcOrd="0" destOrd="0" presId="urn:microsoft.com/office/officeart/2008/layout/HalfCircleOrganizationChart"/>
    <dgm:cxn modelId="{D44271DE-21AD-48E6-9C62-81DD7AD7B39C}" srcId="{99D66394-3853-46BD-9322-5D6FAE759F9C}" destId="{A489BE5E-32D0-4AEC-AE90-7E9C1CFA30F7}" srcOrd="0" destOrd="0" parTransId="{FDFBDFBB-B65B-4FA8-B766-9FED9F628A74}" sibTransId="{6E807CF5-CDE1-4915-88E4-7BCF1E472F6F}"/>
    <dgm:cxn modelId="{9453F6ED-938C-46D5-B371-E46B86E518BE}" type="presOf" srcId="{221769F1-28B3-49B0-B57C-88DE291CBAD9}" destId="{F42E665E-F84E-40AF-A85B-26F84C361EAD}" srcOrd="0" destOrd="0" presId="urn:microsoft.com/office/officeart/2008/layout/HalfCircleOrganizationChart"/>
    <dgm:cxn modelId="{5B8B4031-D65E-4364-99F5-751D1D756CCC}" type="presOf" srcId="{81AF3BD0-0116-4E91-BE1B-7EF181B9C4EB}" destId="{36116590-2A51-4975-B2DF-7BE20E6108AF}" srcOrd="1" destOrd="0" presId="urn:microsoft.com/office/officeart/2008/layout/HalfCircleOrganizationChart"/>
    <dgm:cxn modelId="{7798ECE3-D58B-4206-943E-29B333CBF254}" type="presOf" srcId="{2BD6AAB3-4C21-47BB-904C-BB52608946FE}" destId="{BB5B27D6-C051-45A8-AA50-850A314BB05F}" srcOrd="0" destOrd="0" presId="urn:microsoft.com/office/officeart/2008/layout/HalfCircleOrganizationChart"/>
    <dgm:cxn modelId="{73F8EAF9-FD93-401C-B135-F8E067B9184B}" srcId="{21B49D6F-3A45-45A6-ACC7-2C662A0775A5}" destId="{15DAC52C-5595-4023-9337-400F904DF365}" srcOrd="1" destOrd="0" parTransId="{3F7D79AF-5FF4-4261-9EF3-BC4D22D01ED6}" sibTransId="{AF683831-42B7-40B5-ABC5-BDD5F0A57C5A}"/>
    <dgm:cxn modelId="{3EEE6BB9-CF73-4060-9673-3C0941845B8B}" type="presOf" srcId="{6FA78345-19A9-4035-91FA-C4CAC4DE9864}" destId="{F8B23119-CC58-4E91-A528-7927EDC2C77D}" srcOrd="1" destOrd="0" presId="urn:microsoft.com/office/officeart/2008/layout/HalfCircleOrganizationChart"/>
    <dgm:cxn modelId="{23087C93-916A-4D1C-BB39-8D56D0C80283}" type="presOf" srcId="{A489BE5E-32D0-4AEC-AE90-7E9C1CFA30F7}" destId="{EFF785F1-4D32-4705-BF32-C85FD31FDA45}" srcOrd="1" destOrd="0" presId="urn:microsoft.com/office/officeart/2008/layout/HalfCircleOrganizationChart"/>
    <dgm:cxn modelId="{5310EE5B-AA5F-43DC-A8B5-2C62AA6D8A18}" type="presOf" srcId="{75DBC729-DC7C-485F-9FBB-14D4EDC1D672}" destId="{1976831C-66F3-4836-84CE-D6F52E77AE90}" srcOrd="0" destOrd="0" presId="urn:microsoft.com/office/officeart/2008/layout/HalfCircleOrganizationChart"/>
    <dgm:cxn modelId="{7443E672-5C83-4328-AED6-FD4B193D9CF8}" type="presOf" srcId="{2E208FDF-5A75-4E72-A566-89C1EC696E32}" destId="{C3EA7032-121A-4A9A-BF86-9DF4B1196D80}" srcOrd="0" destOrd="0" presId="urn:microsoft.com/office/officeart/2008/layout/HalfCircleOrganizationChart"/>
    <dgm:cxn modelId="{0344A032-D5C1-410D-8C7D-000293E4987F}" srcId="{A1EE605A-6CC4-4303-80E6-5B7F55C23371}" destId="{BF6E5B0F-3B31-42B4-B423-ECDBCB7DB32E}" srcOrd="0" destOrd="0" parTransId="{E2CD6BBA-8CEF-477D-8B71-481588627085}" sibTransId="{A3439EFF-D845-422D-86FF-DF94A1885166}"/>
    <dgm:cxn modelId="{ECC29A3F-0E9F-4EEA-81F6-7CE91974B1AC}" type="presOf" srcId="{A1EE605A-6CC4-4303-80E6-5B7F55C23371}" destId="{35A27531-79A2-4DDC-9271-378B02C622F0}" srcOrd="1" destOrd="0" presId="urn:microsoft.com/office/officeart/2008/layout/HalfCircleOrganizationChart"/>
    <dgm:cxn modelId="{69EA1667-2681-4301-BC13-AD9BFBC8C42B}" type="presOf" srcId="{1A4AB461-0F74-4900-A7AD-FCBBB26C6A8C}" destId="{77D122EE-BD38-4F69-AE6C-384A0AD2821E}" srcOrd="1" destOrd="0" presId="urn:microsoft.com/office/officeart/2008/layout/HalfCircleOrganizationChart"/>
    <dgm:cxn modelId="{29DA297C-A469-4D7D-9426-7662D25A9FB2}" type="presOf" srcId="{15DAC52C-5595-4023-9337-400F904DF365}" destId="{E28F35AE-26DE-4C60-8590-5F6E9AD54DB1}" srcOrd="0" destOrd="0" presId="urn:microsoft.com/office/officeart/2008/layout/HalfCircleOrganizationChart"/>
    <dgm:cxn modelId="{B2D45B83-E80C-459A-B0AC-3E7890A85702}" srcId="{221769F1-28B3-49B0-B57C-88DE291CBAD9}" destId="{81AF3BD0-0116-4E91-BE1B-7EF181B9C4EB}" srcOrd="1" destOrd="0" parTransId="{9033384B-4399-4317-87E6-858693284366}" sibTransId="{5175553D-4ABD-4DC5-9E46-4182C523A5DA}"/>
    <dgm:cxn modelId="{ED69E918-86BC-4073-8A0A-6DEBB3350724}" type="presOf" srcId="{E2FBC657-B255-4E96-A9F2-17EB014021F2}" destId="{FACFE74C-A6C6-4792-944E-F72758B5AAEB}" srcOrd="0" destOrd="0" presId="urn:microsoft.com/office/officeart/2008/layout/HalfCircleOrganizationChart"/>
    <dgm:cxn modelId="{6B7789AB-E5A2-4B61-9FD2-793059CF9968}" type="presOf" srcId="{3F7D79AF-5FF4-4261-9EF3-BC4D22D01ED6}" destId="{608444CB-4E06-4ACE-A24A-37ECE1AC060F}" srcOrd="0" destOrd="0" presId="urn:microsoft.com/office/officeart/2008/layout/HalfCircleOrganizationChart"/>
    <dgm:cxn modelId="{BA4482BD-A04C-4C39-BF9A-A10339365720}" type="presOf" srcId="{13C8F88F-DE24-479C-8A02-2A3EDADB3FF5}" destId="{DB4EF567-A7F5-4A7D-8A27-22E45A5A7B12}" srcOrd="0" destOrd="0" presId="urn:microsoft.com/office/officeart/2008/layout/HalfCircleOrganizationChart"/>
    <dgm:cxn modelId="{EFE41047-7036-4C61-B06C-EE1890539554}" type="presOf" srcId="{13C8F88F-DE24-479C-8A02-2A3EDADB3FF5}" destId="{56402B8D-358C-43CA-B956-A9E91B9D269B}" srcOrd="1" destOrd="0" presId="urn:microsoft.com/office/officeart/2008/layout/HalfCircleOrganizationChart"/>
    <dgm:cxn modelId="{E824BF18-601A-4634-BD10-4DDA91F5F653}" type="presOf" srcId="{15DAC52C-5595-4023-9337-400F904DF365}" destId="{711A16EB-5EF4-4952-8D4F-D648901B8FFD}" srcOrd="1" destOrd="0" presId="urn:microsoft.com/office/officeart/2008/layout/HalfCircleOrganizationChart"/>
    <dgm:cxn modelId="{95F755EA-EF7D-4644-BEE3-AB964412FC4B}" type="presOf" srcId="{81AF3BD0-0116-4E91-BE1B-7EF181B9C4EB}" destId="{51DB0624-D374-4072-A295-C261BFC45279}" srcOrd="0" destOrd="0" presId="urn:microsoft.com/office/officeart/2008/layout/HalfCircleOrganizationChart"/>
    <dgm:cxn modelId="{EA18E5B3-D56F-4FF3-8F5A-8EC672AE55AE}" type="presOf" srcId="{BAC5EEBE-536E-49B6-AB7C-E9AF8ADE9369}" destId="{B1C9C2A0-FF16-42CB-9D09-BDDC868ACA2F}" srcOrd="0" destOrd="0" presId="urn:microsoft.com/office/officeart/2008/layout/HalfCircleOrganizationChart"/>
    <dgm:cxn modelId="{B58A59D2-94C1-429B-97EB-ABE0BA619FB0}" srcId="{A489BE5E-32D0-4AEC-AE90-7E9C1CFA30F7}" destId="{1A4AB461-0F74-4900-A7AD-FCBBB26C6A8C}" srcOrd="4" destOrd="0" parTransId="{7EEF7DFA-A5F8-4D98-875F-DF12210AEBB6}" sibTransId="{18A2C3F6-BB98-4A12-9908-615D0C3DEB3C}"/>
    <dgm:cxn modelId="{3D626079-D63E-4A16-A8C4-F78A14B4C225}" type="presOf" srcId="{75DBC729-DC7C-485F-9FBB-14D4EDC1D672}" destId="{02176A62-EDA5-43C7-B3FC-12655A59F21F}" srcOrd="1" destOrd="0" presId="urn:microsoft.com/office/officeart/2008/layout/HalfCircleOrganizationChart"/>
    <dgm:cxn modelId="{C4FC8108-BA80-4173-AD84-192181307988}" type="presOf" srcId="{21B49D6F-3A45-45A6-ACC7-2C662A0775A5}" destId="{31113F4E-1853-4CAF-86F6-31C5BB5DD8BF}" srcOrd="1" destOrd="0" presId="urn:microsoft.com/office/officeart/2008/layout/HalfCircleOrganizationChart"/>
    <dgm:cxn modelId="{751417B9-C194-4F3E-B0B6-8DB0067612C6}" type="presOf" srcId="{70C88578-4CEF-44EC-8D26-68CCF47CF57B}" destId="{1709C401-4372-40E3-9269-E90A7475E460}" srcOrd="0" destOrd="0" presId="urn:microsoft.com/office/officeart/2008/layout/HalfCircleOrganizationChart"/>
    <dgm:cxn modelId="{B2640D4E-7C3E-43AA-96B6-C6CD25EE024E}" srcId="{1A4AB461-0F74-4900-A7AD-FCBBB26C6A8C}" destId="{2E208FDF-5A75-4E72-A566-89C1EC696E32}" srcOrd="0" destOrd="0" parTransId="{BAC5EEBE-536E-49B6-AB7C-E9AF8ADE9369}" sibTransId="{07BA2209-DB06-4FF0-8DD7-73673327C06D}"/>
    <dgm:cxn modelId="{054E0394-0781-42F7-BFFF-63C4506876E5}" type="presOf" srcId="{95B9C339-F8A7-454B-84C4-1E328360062F}" destId="{D4586A9A-405D-4DA6-95F4-5751091C7269}" srcOrd="1" destOrd="0" presId="urn:microsoft.com/office/officeart/2008/layout/HalfCircleOrganizationChart"/>
    <dgm:cxn modelId="{051FA0D6-14BE-4290-A1A4-334C6B81C8DA}" type="presOf" srcId="{221769F1-28B3-49B0-B57C-88DE291CBAD9}" destId="{536C3385-50D6-4F17-9859-086566ABE68C}" srcOrd="1" destOrd="0" presId="urn:microsoft.com/office/officeart/2008/layout/HalfCircleOrganizationChart"/>
    <dgm:cxn modelId="{86B41FA9-68B8-41F0-81F2-F98D07FB6961}" type="presOf" srcId="{BF6E5B0F-3B31-42B4-B423-ECDBCB7DB32E}" destId="{FC9208E7-95D9-4AEF-8A8E-BAFFBBBC11EE}" srcOrd="0" destOrd="0" presId="urn:microsoft.com/office/officeart/2008/layout/HalfCircleOrganizationChart"/>
    <dgm:cxn modelId="{2D3AD1AB-C365-4AB9-B7A9-7F22240BE1BC}" type="presOf" srcId="{ECB6B854-9F4C-4292-A65F-ADB75DEAC941}" destId="{188907B9-218F-4B10-AED8-E1C1A1C22D2F}" srcOrd="0" destOrd="0" presId="urn:microsoft.com/office/officeart/2008/layout/HalfCircleOrganizationChart"/>
    <dgm:cxn modelId="{2F3CBD93-BE44-4874-9308-109ED2FA6629}" srcId="{75DBC729-DC7C-485F-9FBB-14D4EDC1D672}" destId="{6FA78345-19A9-4035-91FA-C4CAC4DE9864}" srcOrd="0" destOrd="0" parTransId="{ECB6B854-9F4C-4292-A65F-ADB75DEAC941}" sibTransId="{060959E0-B3C5-4687-91F6-2081F495ED63}"/>
    <dgm:cxn modelId="{51113130-E642-49CF-A92D-91DE235A9891}" srcId="{221769F1-28B3-49B0-B57C-88DE291CBAD9}" destId="{70C88578-4CEF-44EC-8D26-68CCF47CF57B}" srcOrd="0" destOrd="0" parTransId="{2BD6AAB3-4C21-47BB-904C-BB52608946FE}" sibTransId="{FE67D636-1D28-458E-9A3B-4DEAF46DC8FD}"/>
    <dgm:cxn modelId="{ADEF0904-23B0-4C76-98B0-F05E159D6169}" srcId="{A489BE5E-32D0-4AEC-AE90-7E9C1CFA30F7}" destId="{75DBC729-DC7C-485F-9FBB-14D4EDC1D672}" srcOrd="3" destOrd="0" parTransId="{E418702C-B282-41DD-BC78-53935A5AE924}" sibTransId="{EAB042E7-58A3-46DF-82F7-378E7B3B9FE0}"/>
    <dgm:cxn modelId="{481AEF7F-C490-4D47-92C5-E82E56B09720}" type="presOf" srcId="{2E208FDF-5A75-4E72-A566-89C1EC696E32}" destId="{2179CF1B-139D-450A-A78B-A5AF26049B75}" srcOrd="1" destOrd="0" presId="urn:microsoft.com/office/officeart/2008/layout/HalfCircleOrganizationChart"/>
    <dgm:cxn modelId="{E02559C8-BAB9-4299-954D-5345B3D29EAE}" type="presOf" srcId="{95B9C339-F8A7-454B-84C4-1E328360062F}" destId="{62991261-1B9A-471C-A258-D07C310F6FB1}" srcOrd="0" destOrd="0" presId="urn:microsoft.com/office/officeart/2008/layout/HalfCircleOrganizationChart"/>
    <dgm:cxn modelId="{4D9FA548-CE3D-4CE0-BCD6-2BB28938700D}" type="presOf" srcId="{21B49D6F-3A45-45A6-ACC7-2C662A0775A5}" destId="{C86C94F3-1CF2-4006-9037-F8733ED44D95}" srcOrd="0" destOrd="0" presId="urn:microsoft.com/office/officeart/2008/layout/HalfCircleOrganizationChart"/>
    <dgm:cxn modelId="{0D869C70-1999-467C-8AB3-BA9604E64148}" srcId="{A489BE5E-32D0-4AEC-AE90-7E9C1CFA30F7}" destId="{21B49D6F-3A45-45A6-ACC7-2C662A0775A5}" srcOrd="0" destOrd="0" parTransId="{193E55CD-E97E-47D9-B621-35D5F9C26C9A}" sibTransId="{A390ED75-0D08-4151-831F-D8BAFD395222}"/>
    <dgm:cxn modelId="{E18A7480-DAC4-479B-8CDF-B39DC4BD18F2}" type="presOf" srcId="{6FA78345-19A9-4035-91FA-C4CAC4DE9864}" destId="{81E89832-8245-48B9-8BCA-81191A069745}" srcOrd="0" destOrd="0" presId="urn:microsoft.com/office/officeart/2008/layout/HalfCircleOrganizationChart"/>
    <dgm:cxn modelId="{625304F7-92C7-4105-BF7F-7B513A3142EF}" srcId="{A489BE5E-32D0-4AEC-AE90-7E9C1CFA30F7}" destId="{221769F1-28B3-49B0-B57C-88DE291CBAD9}" srcOrd="2" destOrd="0" parTransId="{E2FBC657-B255-4E96-A9F2-17EB014021F2}" sibTransId="{895ED80D-036A-4CD8-BB03-D627AA6426D0}"/>
    <dgm:cxn modelId="{A5B60462-E3A2-499A-848F-48EB5D57BCE3}" type="presOf" srcId="{99D66394-3853-46BD-9322-5D6FAE759F9C}" destId="{CCACC57E-2D56-4D5C-AA53-589FBF3D1512}" srcOrd="0" destOrd="0" presId="urn:microsoft.com/office/officeart/2008/layout/HalfCircleOrganizationChart"/>
    <dgm:cxn modelId="{5038E1E3-A5B5-4D51-811C-50C057C7C3E7}" srcId="{A1EE605A-6CC4-4303-80E6-5B7F55C23371}" destId="{13C8F88F-DE24-479C-8A02-2A3EDADB3FF5}" srcOrd="1" destOrd="0" parTransId="{61607138-60D6-481C-A5F8-FE3156F5963F}" sibTransId="{FC3E7AEB-DE23-4ABC-BDF7-73E978379544}"/>
    <dgm:cxn modelId="{F5568252-9493-4D30-BBAC-D653ED928DFD}" type="presParOf" srcId="{CCACC57E-2D56-4D5C-AA53-589FBF3D1512}" destId="{1EB91C49-2FF2-42B5-97AF-7D8F47BF73E6}" srcOrd="0" destOrd="0" presId="urn:microsoft.com/office/officeart/2008/layout/HalfCircleOrganizationChart"/>
    <dgm:cxn modelId="{87B21419-569B-4256-9113-A7578D0178D5}" type="presParOf" srcId="{1EB91C49-2FF2-42B5-97AF-7D8F47BF73E6}" destId="{0C2D7F0F-D53D-40FE-885F-92F49F72A81A}" srcOrd="0" destOrd="0" presId="urn:microsoft.com/office/officeart/2008/layout/HalfCircleOrganizationChart"/>
    <dgm:cxn modelId="{6B20F85C-AF30-4EC3-8211-B853C7551B43}" type="presParOf" srcId="{0C2D7F0F-D53D-40FE-885F-92F49F72A81A}" destId="{E1037DAB-E468-4BF4-95C1-64A48BE3E2E1}" srcOrd="0" destOrd="0" presId="urn:microsoft.com/office/officeart/2008/layout/HalfCircleOrganizationChart"/>
    <dgm:cxn modelId="{A573A4BE-AA7C-4834-BCAB-28432D53C7DD}" type="presParOf" srcId="{0C2D7F0F-D53D-40FE-885F-92F49F72A81A}" destId="{7F730F4B-5CCF-4190-A94D-C18774412441}" srcOrd="1" destOrd="0" presId="urn:microsoft.com/office/officeart/2008/layout/HalfCircleOrganizationChart"/>
    <dgm:cxn modelId="{C5D35A2F-DCF6-4760-8460-B5F9995378C5}" type="presParOf" srcId="{0C2D7F0F-D53D-40FE-885F-92F49F72A81A}" destId="{D03020EA-B39E-422E-892B-42EAB0E59E77}" srcOrd="2" destOrd="0" presId="urn:microsoft.com/office/officeart/2008/layout/HalfCircleOrganizationChart"/>
    <dgm:cxn modelId="{404664B9-0020-48B7-87A5-74AB85C2A611}" type="presParOf" srcId="{0C2D7F0F-D53D-40FE-885F-92F49F72A81A}" destId="{EFF785F1-4D32-4705-BF32-C85FD31FDA45}" srcOrd="3" destOrd="0" presId="urn:microsoft.com/office/officeart/2008/layout/HalfCircleOrganizationChart"/>
    <dgm:cxn modelId="{66B5F6AE-0D48-47F9-B08C-3281B751CF2E}" type="presParOf" srcId="{1EB91C49-2FF2-42B5-97AF-7D8F47BF73E6}" destId="{121DF7C7-364F-4C89-A2AE-27FD8458128A}" srcOrd="1" destOrd="0" presId="urn:microsoft.com/office/officeart/2008/layout/HalfCircleOrganizationChart"/>
    <dgm:cxn modelId="{49BDADD8-A91F-4B5A-BB96-B8CECB41FB08}" type="presParOf" srcId="{121DF7C7-364F-4C89-A2AE-27FD8458128A}" destId="{A23E1281-D1B7-4CBB-9FD7-81EA189BE75D}" srcOrd="0" destOrd="0" presId="urn:microsoft.com/office/officeart/2008/layout/HalfCircleOrganizationChart"/>
    <dgm:cxn modelId="{49064761-F35A-4ADC-9B61-17F484049C31}" type="presParOf" srcId="{121DF7C7-364F-4C89-A2AE-27FD8458128A}" destId="{4A497F0F-80BC-42FD-813A-2C4FB4112CCC}" srcOrd="1" destOrd="0" presId="urn:microsoft.com/office/officeart/2008/layout/HalfCircleOrganizationChart"/>
    <dgm:cxn modelId="{6172C6CE-BCCD-47B4-A625-6299D5E5E585}" type="presParOf" srcId="{4A497F0F-80BC-42FD-813A-2C4FB4112CCC}" destId="{E7899A57-4770-4420-A0A3-F0EC96BDD134}" srcOrd="0" destOrd="0" presId="urn:microsoft.com/office/officeart/2008/layout/HalfCircleOrganizationChart"/>
    <dgm:cxn modelId="{9199F5C2-C0B3-418C-AD57-5058F8AE7148}" type="presParOf" srcId="{E7899A57-4770-4420-A0A3-F0EC96BDD134}" destId="{C86C94F3-1CF2-4006-9037-F8733ED44D95}" srcOrd="0" destOrd="0" presId="urn:microsoft.com/office/officeart/2008/layout/HalfCircleOrganizationChart"/>
    <dgm:cxn modelId="{FBEA28AB-2B7A-4575-BBDA-903BB287B422}" type="presParOf" srcId="{E7899A57-4770-4420-A0A3-F0EC96BDD134}" destId="{E84D7AC9-2FF1-4F90-89FB-9FBA39AD1EE6}" srcOrd="1" destOrd="0" presId="urn:microsoft.com/office/officeart/2008/layout/HalfCircleOrganizationChart"/>
    <dgm:cxn modelId="{2231ACEB-2D65-4060-AE90-361D73F11C8E}" type="presParOf" srcId="{E7899A57-4770-4420-A0A3-F0EC96BDD134}" destId="{1FD577FE-80F2-4E60-82F4-B34BD4C5F6A5}" srcOrd="2" destOrd="0" presId="urn:microsoft.com/office/officeart/2008/layout/HalfCircleOrganizationChart"/>
    <dgm:cxn modelId="{3C32530A-41C3-4C1D-B162-35B99A5DCAA4}" type="presParOf" srcId="{E7899A57-4770-4420-A0A3-F0EC96BDD134}" destId="{31113F4E-1853-4CAF-86F6-31C5BB5DD8BF}" srcOrd="3" destOrd="0" presId="urn:microsoft.com/office/officeart/2008/layout/HalfCircleOrganizationChart"/>
    <dgm:cxn modelId="{14015673-AD6F-44D0-B4FD-4442CBC21E1D}" type="presParOf" srcId="{4A497F0F-80BC-42FD-813A-2C4FB4112CCC}" destId="{BD5789BD-7EB0-4319-96E3-CE101349BD4D}" srcOrd="1" destOrd="0" presId="urn:microsoft.com/office/officeart/2008/layout/HalfCircleOrganizationChart"/>
    <dgm:cxn modelId="{01D9F1B7-2C43-4E28-A37F-11FEE59527B6}" type="presParOf" srcId="{BD5789BD-7EB0-4319-96E3-CE101349BD4D}" destId="{2B16CBB4-6549-4AD5-B5FB-B74ECCFBEB97}" srcOrd="0" destOrd="0" presId="urn:microsoft.com/office/officeart/2008/layout/HalfCircleOrganizationChart"/>
    <dgm:cxn modelId="{57DC9866-94A9-4C4A-A4F9-B71CD479BD1A}" type="presParOf" srcId="{BD5789BD-7EB0-4319-96E3-CE101349BD4D}" destId="{D226828A-8F86-400F-9E48-4044778A6417}" srcOrd="1" destOrd="0" presId="urn:microsoft.com/office/officeart/2008/layout/HalfCircleOrganizationChart"/>
    <dgm:cxn modelId="{6A97E092-B1AE-4A8E-907D-DC68EBDAF7A6}" type="presParOf" srcId="{D226828A-8F86-400F-9E48-4044778A6417}" destId="{48BFF0BA-031F-4FDC-832F-F799656697CC}" srcOrd="0" destOrd="0" presId="urn:microsoft.com/office/officeart/2008/layout/HalfCircleOrganizationChart"/>
    <dgm:cxn modelId="{7A3A7F28-BAAF-4DF1-AF53-F0EC108963CD}" type="presParOf" srcId="{48BFF0BA-031F-4FDC-832F-F799656697CC}" destId="{62991261-1B9A-471C-A258-D07C310F6FB1}" srcOrd="0" destOrd="0" presId="urn:microsoft.com/office/officeart/2008/layout/HalfCircleOrganizationChart"/>
    <dgm:cxn modelId="{B70A49DE-AF85-483B-BD1C-44E91937CBCF}" type="presParOf" srcId="{48BFF0BA-031F-4FDC-832F-F799656697CC}" destId="{30DEC1AB-19C9-4677-A040-D5995CB09F77}" srcOrd="1" destOrd="0" presId="urn:microsoft.com/office/officeart/2008/layout/HalfCircleOrganizationChart"/>
    <dgm:cxn modelId="{0C488D9F-70E0-434D-9FFC-646F9A048181}" type="presParOf" srcId="{48BFF0BA-031F-4FDC-832F-F799656697CC}" destId="{D080F0D0-6B7F-43D4-BD02-AB5C5BB31C06}" srcOrd="2" destOrd="0" presId="urn:microsoft.com/office/officeart/2008/layout/HalfCircleOrganizationChart"/>
    <dgm:cxn modelId="{9EA3F08B-8CAC-4E95-BD5C-91B2E426EDC1}" type="presParOf" srcId="{48BFF0BA-031F-4FDC-832F-F799656697CC}" destId="{D4586A9A-405D-4DA6-95F4-5751091C7269}" srcOrd="3" destOrd="0" presId="urn:microsoft.com/office/officeart/2008/layout/HalfCircleOrganizationChart"/>
    <dgm:cxn modelId="{C0EF47D1-1C0B-4227-8C84-FF0E857005BA}" type="presParOf" srcId="{D226828A-8F86-400F-9E48-4044778A6417}" destId="{E5EB433C-EE50-41E2-9EEF-9A6502E153FF}" srcOrd="1" destOrd="0" presId="urn:microsoft.com/office/officeart/2008/layout/HalfCircleOrganizationChart"/>
    <dgm:cxn modelId="{393CA9FE-3FAA-497D-AC39-942064106E9A}" type="presParOf" srcId="{D226828A-8F86-400F-9E48-4044778A6417}" destId="{2B813FB6-40B7-4F9E-9616-7E010E6B5BE8}" srcOrd="2" destOrd="0" presId="urn:microsoft.com/office/officeart/2008/layout/HalfCircleOrganizationChart"/>
    <dgm:cxn modelId="{DA634C5F-438E-4F6B-922E-6E901B479150}" type="presParOf" srcId="{BD5789BD-7EB0-4319-96E3-CE101349BD4D}" destId="{608444CB-4E06-4ACE-A24A-37ECE1AC060F}" srcOrd="2" destOrd="0" presId="urn:microsoft.com/office/officeart/2008/layout/HalfCircleOrganizationChart"/>
    <dgm:cxn modelId="{0EA518E9-44F4-4A2B-9C1E-53ED27628DE4}" type="presParOf" srcId="{BD5789BD-7EB0-4319-96E3-CE101349BD4D}" destId="{E2256C3F-A47D-40F7-A61B-049C731A26BB}" srcOrd="3" destOrd="0" presId="urn:microsoft.com/office/officeart/2008/layout/HalfCircleOrganizationChart"/>
    <dgm:cxn modelId="{4391F680-2B88-46E6-9D1D-47C3DE22AA32}" type="presParOf" srcId="{E2256C3F-A47D-40F7-A61B-049C731A26BB}" destId="{4EDB6A85-2FC5-4D1D-B786-EAA68259CB3C}" srcOrd="0" destOrd="0" presId="urn:microsoft.com/office/officeart/2008/layout/HalfCircleOrganizationChart"/>
    <dgm:cxn modelId="{78783F1E-BA24-4047-B4A6-E3A7D6FE2642}" type="presParOf" srcId="{4EDB6A85-2FC5-4D1D-B786-EAA68259CB3C}" destId="{E28F35AE-26DE-4C60-8590-5F6E9AD54DB1}" srcOrd="0" destOrd="0" presId="urn:microsoft.com/office/officeart/2008/layout/HalfCircleOrganizationChart"/>
    <dgm:cxn modelId="{CF62DFB2-ABA2-412F-86EB-9104EE4B4391}" type="presParOf" srcId="{4EDB6A85-2FC5-4D1D-B786-EAA68259CB3C}" destId="{E8814999-3135-4BCD-8309-DED1380DD1ED}" srcOrd="1" destOrd="0" presId="urn:microsoft.com/office/officeart/2008/layout/HalfCircleOrganizationChart"/>
    <dgm:cxn modelId="{1F5DFCAD-2AC2-4313-A8FB-1985EB1483ED}" type="presParOf" srcId="{4EDB6A85-2FC5-4D1D-B786-EAA68259CB3C}" destId="{C4AEF173-7DD9-4868-A623-614ABCB04D34}" srcOrd="2" destOrd="0" presId="urn:microsoft.com/office/officeart/2008/layout/HalfCircleOrganizationChart"/>
    <dgm:cxn modelId="{CC848441-0993-4FE4-B7BD-21D415161681}" type="presParOf" srcId="{4EDB6A85-2FC5-4D1D-B786-EAA68259CB3C}" destId="{711A16EB-5EF4-4952-8D4F-D648901B8FFD}" srcOrd="3" destOrd="0" presId="urn:microsoft.com/office/officeart/2008/layout/HalfCircleOrganizationChart"/>
    <dgm:cxn modelId="{3B446D62-DD18-4A04-AC3F-B157DCEBF03F}" type="presParOf" srcId="{E2256C3F-A47D-40F7-A61B-049C731A26BB}" destId="{91349DC7-5997-44CC-81F9-27C2BF02A176}" srcOrd="1" destOrd="0" presId="urn:microsoft.com/office/officeart/2008/layout/HalfCircleOrganizationChart"/>
    <dgm:cxn modelId="{0C2C892E-D0D0-45D7-B38E-C5A0B5E7F6B4}" type="presParOf" srcId="{E2256C3F-A47D-40F7-A61B-049C731A26BB}" destId="{A47E5CFA-833E-4176-B665-04314B7462A5}" srcOrd="2" destOrd="0" presId="urn:microsoft.com/office/officeart/2008/layout/HalfCircleOrganizationChart"/>
    <dgm:cxn modelId="{DCF14127-6E02-44A4-A93B-B64D7B8DA224}" type="presParOf" srcId="{4A497F0F-80BC-42FD-813A-2C4FB4112CCC}" destId="{48C9DBCA-1DAA-4815-8754-FFDB9FEA5E6F}" srcOrd="2" destOrd="0" presId="urn:microsoft.com/office/officeart/2008/layout/HalfCircleOrganizationChart"/>
    <dgm:cxn modelId="{705321A7-60F9-4E62-9E3E-D1BAE326409D}" type="presParOf" srcId="{121DF7C7-364F-4C89-A2AE-27FD8458128A}" destId="{594BFD90-AF3F-4092-A80F-8DC57BD13439}" srcOrd="2" destOrd="0" presId="urn:microsoft.com/office/officeart/2008/layout/HalfCircleOrganizationChart"/>
    <dgm:cxn modelId="{CA7E95A9-FD9B-403F-8539-7EB70C5AC121}" type="presParOf" srcId="{121DF7C7-364F-4C89-A2AE-27FD8458128A}" destId="{E4B34ECE-4632-4AD8-AFF6-62ED85F06BCA}" srcOrd="3" destOrd="0" presId="urn:microsoft.com/office/officeart/2008/layout/HalfCircleOrganizationChart"/>
    <dgm:cxn modelId="{1E72923B-E5BE-4641-91BD-8F903C14DE27}" type="presParOf" srcId="{E4B34ECE-4632-4AD8-AFF6-62ED85F06BCA}" destId="{400624D7-5C2F-4140-9C77-5440799DE850}" srcOrd="0" destOrd="0" presId="urn:microsoft.com/office/officeart/2008/layout/HalfCircleOrganizationChart"/>
    <dgm:cxn modelId="{31D19624-9BD0-453A-9ACD-D2D4AD2B2468}" type="presParOf" srcId="{400624D7-5C2F-4140-9C77-5440799DE850}" destId="{A26157DA-7B0E-43D4-B2FA-5B3FB5324B02}" srcOrd="0" destOrd="0" presId="urn:microsoft.com/office/officeart/2008/layout/HalfCircleOrganizationChart"/>
    <dgm:cxn modelId="{C8CEA1FC-25F8-4350-8085-931AFE70988D}" type="presParOf" srcId="{400624D7-5C2F-4140-9C77-5440799DE850}" destId="{BB78374E-A35B-4358-A19E-4E114DCAB826}" srcOrd="1" destOrd="0" presId="urn:microsoft.com/office/officeart/2008/layout/HalfCircleOrganizationChart"/>
    <dgm:cxn modelId="{4B757ADF-E32E-47C6-B087-6C9ACEE1D560}" type="presParOf" srcId="{400624D7-5C2F-4140-9C77-5440799DE850}" destId="{A94E8ED8-1B25-4B5B-A269-C5FF38CF8B73}" srcOrd="2" destOrd="0" presId="urn:microsoft.com/office/officeart/2008/layout/HalfCircleOrganizationChart"/>
    <dgm:cxn modelId="{3FC568B4-EE56-41B9-848B-77D2285B5723}" type="presParOf" srcId="{400624D7-5C2F-4140-9C77-5440799DE850}" destId="{35A27531-79A2-4DDC-9271-378B02C622F0}" srcOrd="3" destOrd="0" presId="urn:microsoft.com/office/officeart/2008/layout/HalfCircleOrganizationChart"/>
    <dgm:cxn modelId="{7271EB07-5873-4646-9A94-074D1E51B476}" type="presParOf" srcId="{E4B34ECE-4632-4AD8-AFF6-62ED85F06BCA}" destId="{26F740E5-0B10-4A01-9AC0-C0ABD6294CD3}" srcOrd="1" destOrd="0" presId="urn:microsoft.com/office/officeart/2008/layout/HalfCircleOrganizationChart"/>
    <dgm:cxn modelId="{42AD75EA-85FD-41C5-976B-43E2EE3154E6}" type="presParOf" srcId="{26F740E5-0B10-4A01-9AC0-C0ABD6294CD3}" destId="{7C561550-85B5-4663-B803-6C149AD70460}" srcOrd="0" destOrd="0" presId="urn:microsoft.com/office/officeart/2008/layout/HalfCircleOrganizationChart"/>
    <dgm:cxn modelId="{7E87554F-3DE7-46FC-8790-988DF458060F}" type="presParOf" srcId="{26F740E5-0B10-4A01-9AC0-C0ABD6294CD3}" destId="{38DB51D9-4918-4C43-85B2-A335E879CAE2}" srcOrd="1" destOrd="0" presId="urn:microsoft.com/office/officeart/2008/layout/HalfCircleOrganizationChart"/>
    <dgm:cxn modelId="{835D406E-1E63-47FC-8E86-2BA39EAFFA99}" type="presParOf" srcId="{38DB51D9-4918-4C43-85B2-A335E879CAE2}" destId="{03F3BB6B-CF0D-4613-8255-AFACA6FA862E}" srcOrd="0" destOrd="0" presId="urn:microsoft.com/office/officeart/2008/layout/HalfCircleOrganizationChart"/>
    <dgm:cxn modelId="{09657E7C-417B-46E7-A3E3-D19BAEC77BA0}" type="presParOf" srcId="{03F3BB6B-CF0D-4613-8255-AFACA6FA862E}" destId="{FC9208E7-95D9-4AEF-8A8E-BAFFBBBC11EE}" srcOrd="0" destOrd="0" presId="urn:microsoft.com/office/officeart/2008/layout/HalfCircleOrganizationChart"/>
    <dgm:cxn modelId="{E96D2D12-9807-49BE-A9FC-81B3A7576E59}" type="presParOf" srcId="{03F3BB6B-CF0D-4613-8255-AFACA6FA862E}" destId="{146C80EA-2091-43B1-81EB-66D45E6405AD}" srcOrd="1" destOrd="0" presId="urn:microsoft.com/office/officeart/2008/layout/HalfCircleOrganizationChart"/>
    <dgm:cxn modelId="{705EFCC1-04CE-4598-A3CD-1614087C8C4E}" type="presParOf" srcId="{03F3BB6B-CF0D-4613-8255-AFACA6FA862E}" destId="{82C86DA7-0CC0-4A5D-A9DE-417C90422AC0}" srcOrd="2" destOrd="0" presId="urn:microsoft.com/office/officeart/2008/layout/HalfCircleOrganizationChart"/>
    <dgm:cxn modelId="{4E3D56E4-609E-4B98-AEC9-343121570575}" type="presParOf" srcId="{03F3BB6B-CF0D-4613-8255-AFACA6FA862E}" destId="{01676519-9109-485C-8E61-277A17827331}" srcOrd="3" destOrd="0" presId="urn:microsoft.com/office/officeart/2008/layout/HalfCircleOrganizationChart"/>
    <dgm:cxn modelId="{99561487-1DA6-44DB-AE14-F5C6078A8C43}" type="presParOf" srcId="{38DB51D9-4918-4C43-85B2-A335E879CAE2}" destId="{A55BE687-751C-4050-8ED5-9857FC379178}" srcOrd="1" destOrd="0" presId="urn:microsoft.com/office/officeart/2008/layout/HalfCircleOrganizationChart"/>
    <dgm:cxn modelId="{B2C813FC-05E6-4571-B733-5444ABB8F893}" type="presParOf" srcId="{38DB51D9-4918-4C43-85B2-A335E879CAE2}" destId="{B5AB97DA-BDB1-4420-B56E-F078313AE0E2}" srcOrd="2" destOrd="0" presId="urn:microsoft.com/office/officeart/2008/layout/HalfCircleOrganizationChart"/>
    <dgm:cxn modelId="{D000685E-0E76-47EB-831B-9D328DF1A039}" type="presParOf" srcId="{26F740E5-0B10-4A01-9AC0-C0ABD6294CD3}" destId="{094F5247-F376-40A1-AD79-D7D431B8EC78}" srcOrd="2" destOrd="0" presId="urn:microsoft.com/office/officeart/2008/layout/HalfCircleOrganizationChart"/>
    <dgm:cxn modelId="{FF3905BA-A4D0-4D65-A5DA-52502A68FF8E}" type="presParOf" srcId="{26F740E5-0B10-4A01-9AC0-C0ABD6294CD3}" destId="{DE2C05B9-87A3-4720-A5FB-60A3E8F4358D}" srcOrd="3" destOrd="0" presId="urn:microsoft.com/office/officeart/2008/layout/HalfCircleOrganizationChart"/>
    <dgm:cxn modelId="{6D33D74C-0455-4648-842C-A089034E0647}" type="presParOf" srcId="{DE2C05B9-87A3-4720-A5FB-60A3E8F4358D}" destId="{8B58AEDE-2035-472D-8517-9811336593A8}" srcOrd="0" destOrd="0" presId="urn:microsoft.com/office/officeart/2008/layout/HalfCircleOrganizationChart"/>
    <dgm:cxn modelId="{F00592A6-E45D-4DDB-998B-6BCE64B7131E}" type="presParOf" srcId="{8B58AEDE-2035-472D-8517-9811336593A8}" destId="{DB4EF567-A7F5-4A7D-8A27-22E45A5A7B12}" srcOrd="0" destOrd="0" presId="urn:microsoft.com/office/officeart/2008/layout/HalfCircleOrganizationChart"/>
    <dgm:cxn modelId="{65A07025-1D90-4B2F-92D4-52511680B2EB}" type="presParOf" srcId="{8B58AEDE-2035-472D-8517-9811336593A8}" destId="{1A8EB06C-B0DD-4BB9-8FCB-1CEE061E6464}" srcOrd="1" destOrd="0" presId="urn:microsoft.com/office/officeart/2008/layout/HalfCircleOrganizationChart"/>
    <dgm:cxn modelId="{1C21F3AB-9CDA-4F4A-908F-0A78DC409F03}" type="presParOf" srcId="{8B58AEDE-2035-472D-8517-9811336593A8}" destId="{0033F84A-87D0-4C9F-B468-82BE52225328}" srcOrd="2" destOrd="0" presId="urn:microsoft.com/office/officeart/2008/layout/HalfCircleOrganizationChart"/>
    <dgm:cxn modelId="{331CD5EC-0E92-4D52-866A-01630D383806}" type="presParOf" srcId="{8B58AEDE-2035-472D-8517-9811336593A8}" destId="{56402B8D-358C-43CA-B956-A9E91B9D269B}" srcOrd="3" destOrd="0" presId="urn:microsoft.com/office/officeart/2008/layout/HalfCircleOrganizationChart"/>
    <dgm:cxn modelId="{CCD2BBA3-E482-437A-ABBB-155E09E2A425}" type="presParOf" srcId="{DE2C05B9-87A3-4720-A5FB-60A3E8F4358D}" destId="{F6F5A9A6-F96B-4C46-900F-2568762867AD}" srcOrd="1" destOrd="0" presId="urn:microsoft.com/office/officeart/2008/layout/HalfCircleOrganizationChart"/>
    <dgm:cxn modelId="{7B4A7387-2EC5-48C2-8E19-E9E02C93BF90}" type="presParOf" srcId="{DE2C05B9-87A3-4720-A5FB-60A3E8F4358D}" destId="{68B9ECF8-0DDA-4741-95C1-885B8EF8F801}" srcOrd="2" destOrd="0" presId="urn:microsoft.com/office/officeart/2008/layout/HalfCircleOrganizationChart"/>
    <dgm:cxn modelId="{F7A41189-D71E-401D-9A33-747F7C0192B7}" type="presParOf" srcId="{E4B34ECE-4632-4AD8-AFF6-62ED85F06BCA}" destId="{3AA2C168-22C7-49B8-80CE-F37F033F80E2}" srcOrd="2" destOrd="0" presId="urn:microsoft.com/office/officeart/2008/layout/HalfCircleOrganizationChart"/>
    <dgm:cxn modelId="{7D7E3D23-75D5-4643-983E-A5A9E225A010}" type="presParOf" srcId="{121DF7C7-364F-4C89-A2AE-27FD8458128A}" destId="{FACFE74C-A6C6-4792-944E-F72758B5AAEB}" srcOrd="4" destOrd="0" presId="urn:microsoft.com/office/officeart/2008/layout/HalfCircleOrganizationChart"/>
    <dgm:cxn modelId="{6ED156D7-4563-4D3D-BB59-9F1E6C37FBA3}" type="presParOf" srcId="{121DF7C7-364F-4C89-A2AE-27FD8458128A}" destId="{11DD5FF9-58B2-4BE2-9EB5-5C6F96B933B9}" srcOrd="5" destOrd="0" presId="urn:microsoft.com/office/officeart/2008/layout/HalfCircleOrganizationChart"/>
    <dgm:cxn modelId="{644E9E63-6783-44BF-BA47-550EB0AD9CB3}" type="presParOf" srcId="{11DD5FF9-58B2-4BE2-9EB5-5C6F96B933B9}" destId="{D9DCC43B-C44E-4477-9492-5FDEEAF5CBFA}" srcOrd="0" destOrd="0" presId="urn:microsoft.com/office/officeart/2008/layout/HalfCircleOrganizationChart"/>
    <dgm:cxn modelId="{D29469C0-40C4-4A13-AF07-3A32558401B8}" type="presParOf" srcId="{D9DCC43B-C44E-4477-9492-5FDEEAF5CBFA}" destId="{F42E665E-F84E-40AF-A85B-26F84C361EAD}" srcOrd="0" destOrd="0" presId="urn:microsoft.com/office/officeart/2008/layout/HalfCircleOrganizationChart"/>
    <dgm:cxn modelId="{EC02FE3B-8AC9-482C-A41E-094C1C574670}" type="presParOf" srcId="{D9DCC43B-C44E-4477-9492-5FDEEAF5CBFA}" destId="{8A456CED-C3E6-439C-AEA2-08B3B13D37A0}" srcOrd="1" destOrd="0" presId="urn:microsoft.com/office/officeart/2008/layout/HalfCircleOrganizationChart"/>
    <dgm:cxn modelId="{D6DAEC87-B168-49EC-AD70-9E3E684AC6AD}" type="presParOf" srcId="{D9DCC43B-C44E-4477-9492-5FDEEAF5CBFA}" destId="{8BDB8C27-A1A4-41AC-A779-C3A44094CC72}" srcOrd="2" destOrd="0" presId="urn:microsoft.com/office/officeart/2008/layout/HalfCircleOrganizationChart"/>
    <dgm:cxn modelId="{56342339-339F-459D-B263-42103C0DE9B8}" type="presParOf" srcId="{D9DCC43B-C44E-4477-9492-5FDEEAF5CBFA}" destId="{536C3385-50D6-4F17-9859-086566ABE68C}" srcOrd="3" destOrd="0" presId="urn:microsoft.com/office/officeart/2008/layout/HalfCircleOrganizationChart"/>
    <dgm:cxn modelId="{99960291-BAFB-48BA-9EC5-32A7EA876F58}" type="presParOf" srcId="{11DD5FF9-58B2-4BE2-9EB5-5C6F96B933B9}" destId="{C575AC88-C3DA-40B9-A6DF-C6D2C3DA176F}" srcOrd="1" destOrd="0" presId="urn:microsoft.com/office/officeart/2008/layout/HalfCircleOrganizationChart"/>
    <dgm:cxn modelId="{7F96B05D-DED9-48B9-9B03-5F0CF893649D}" type="presParOf" srcId="{C575AC88-C3DA-40B9-A6DF-C6D2C3DA176F}" destId="{BB5B27D6-C051-45A8-AA50-850A314BB05F}" srcOrd="0" destOrd="0" presId="urn:microsoft.com/office/officeart/2008/layout/HalfCircleOrganizationChart"/>
    <dgm:cxn modelId="{2168960D-D040-4093-B88D-C5B8A00D1EEA}" type="presParOf" srcId="{C575AC88-C3DA-40B9-A6DF-C6D2C3DA176F}" destId="{8899E2C3-F977-439D-A91A-D67E4D3E3DA6}" srcOrd="1" destOrd="0" presId="urn:microsoft.com/office/officeart/2008/layout/HalfCircleOrganizationChart"/>
    <dgm:cxn modelId="{0FD380FE-144D-48A9-A660-8C2B7F785B1F}" type="presParOf" srcId="{8899E2C3-F977-439D-A91A-D67E4D3E3DA6}" destId="{F0B1423E-A6F6-4A19-B570-721234A670EF}" srcOrd="0" destOrd="0" presId="urn:microsoft.com/office/officeart/2008/layout/HalfCircleOrganizationChart"/>
    <dgm:cxn modelId="{93D25FDB-DAE5-4C62-956F-E02854BAC572}" type="presParOf" srcId="{F0B1423E-A6F6-4A19-B570-721234A670EF}" destId="{1709C401-4372-40E3-9269-E90A7475E460}" srcOrd="0" destOrd="0" presId="urn:microsoft.com/office/officeart/2008/layout/HalfCircleOrganizationChart"/>
    <dgm:cxn modelId="{A4307BE3-4E14-4190-B63B-17B6A833868A}" type="presParOf" srcId="{F0B1423E-A6F6-4A19-B570-721234A670EF}" destId="{39866FA0-66B6-429D-81EE-A154567944D4}" srcOrd="1" destOrd="0" presId="urn:microsoft.com/office/officeart/2008/layout/HalfCircleOrganizationChart"/>
    <dgm:cxn modelId="{8AE12827-550B-4575-8587-7C78E9B420F6}" type="presParOf" srcId="{F0B1423E-A6F6-4A19-B570-721234A670EF}" destId="{CDBD036C-271B-419B-9C31-89CD72B3B9A8}" srcOrd="2" destOrd="0" presId="urn:microsoft.com/office/officeart/2008/layout/HalfCircleOrganizationChart"/>
    <dgm:cxn modelId="{F38A62FE-6180-4795-AF14-74F70DD32268}" type="presParOf" srcId="{F0B1423E-A6F6-4A19-B570-721234A670EF}" destId="{45BD4C43-4C1C-4596-B96C-D086AE185FBF}" srcOrd="3" destOrd="0" presId="urn:microsoft.com/office/officeart/2008/layout/HalfCircleOrganizationChart"/>
    <dgm:cxn modelId="{0DDE6385-17A7-4B8C-9D17-01E75CDE4347}" type="presParOf" srcId="{8899E2C3-F977-439D-A91A-D67E4D3E3DA6}" destId="{46B8D0B3-B99A-4E8B-B2B0-149EA0208B75}" srcOrd="1" destOrd="0" presId="urn:microsoft.com/office/officeart/2008/layout/HalfCircleOrganizationChart"/>
    <dgm:cxn modelId="{40E796A4-0D8D-43AD-82E2-BC87252D1214}" type="presParOf" srcId="{8899E2C3-F977-439D-A91A-D67E4D3E3DA6}" destId="{A8DF29D9-EA07-4B33-9938-EBE932C68427}" srcOrd="2" destOrd="0" presId="urn:microsoft.com/office/officeart/2008/layout/HalfCircleOrganizationChart"/>
    <dgm:cxn modelId="{D79BA418-5DBE-490C-BCEC-4A5862E67996}" type="presParOf" srcId="{C575AC88-C3DA-40B9-A6DF-C6D2C3DA176F}" destId="{16165358-AC1B-4147-836E-1B72048878E5}" srcOrd="2" destOrd="0" presId="urn:microsoft.com/office/officeart/2008/layout/HalfCircleOrganizationChart"/>
    <dgm:cxn modelId="{CB81ADDE-CCD6-4F00-BADE-21E6FC643950}" type="presParOf" srcId="{C575AC88-C3DA-40B9-A6DF-C6D2C3DA176F}" destId="{954C23E7-0423-47B0-8358-28FEAE8773B9}" srcOrd="3" destOrd="0" presId="urn:microsoft.com/office/officeart/2008/layout/HalfCircleOrganizationChart"/>
    <dgm:cxn modelId="{184BAC60-C246-4893-99F0-A13E78485F50}" type="presParOf" srcId="{954C23E7-0423-47B0-8358-28FEAE8773B9}" destId="{8764B748-C932-4F5E-B5BC-118EBC803A11}" srcOrd="0" destOrd="0" presId="urn:microsoft.com/office/officeart/2008/layout/HalfCircleOrganizationChart"/>
    <dgm:cxn modelId="{635913CA-12F8-41CF-8A58-80518B41483F}" type="presParOf" srcId="{8764B748-C932-4F5E-B5BC-118EBC803A11}" destId="{51DB0624-D374-4072-A295-C261BFC45279}" srcOrd="0" destOrd="0" presId="urn:microsoft.com/office/officeart/2008/layout/HalfCircleOrganizationChart"/>
    <dgm:cxn modelId="{271B8C0C-A4A4-446F-B7D6-55BA5A717B3A}" type="presParOf" srcId="{8764B748-C932-4F5E-B5BC-118EBC803A11}" destId="{199B4FAB-20C5-470E-AE56-874906BFC1A5}" srcOrd="1" destOrd="0" presId="urn:microsoft.com/office/officeart/2008/layout/HalfCircleOrganizationChart"/>
    <dgm:cxn modelId="{BE11BC67-41A1-452F-A014-BA0C7012FE6A}" type="presParOf" srcId="{8764B748-C932-4F5E-B5BC-118EBC803A11}" destId="{30AB488E-8513-46C2-9A29-C42F7F5C5CCC}" srcOrd="2" destOrd="0" presId="urn:microsoft.com/office/officeart/2008/layout/HalfCircleOrganizationChart"/>
    <dgm:cxn modelId="{C241B476-913E-4AD0-B605-3079AFE54B38}" type="presParOf" srcId="{8764B748-C932-4F5E-B5BC-118EBC803A11}" destId="{36116590-2A51-4975-B2DF-7BE20E6108AF}" srcOrd="3" destOrd="0" presId="urn:microsoft.com/office/officeart/2008/layout/HalfCircleOrganizationChart"/>
    <dgm:cxn modelId="{AD09B6EE-6DD8-4110-9B6B-A0ABD092B5AB}" type="presParOf" srcId="{954C23E7-0423-47B0-8358-28FEAE8773B9}" destId="{5F08274E-A2B5-4472-8438-3007265901E6}" srcOrd="1" destOrd="0" presId="urn:microsoft.com/office/officeart/2008/layout/HalfCircleOrganizationChart"/>
    <dgm:cxn modelId="{92B3F298-7F86-4506-A837-9C3AE3E0ECEE}" type="presParOf" srcId="{954C23E7-0423-47B0-8358-28FEAE8773B9}" destId="{FD66498C-E9DA-48E0-B89A-47BCBEFC93F2}" srcOrd="2" destOrd="0" presId="urn:microsoft.com/office/officeart/2008/layout/HalfCircleOrganizationChart"/>
    <dgm:cxn modelId="{9EB0B710-D6C2-4DF0-A1CA-41C6FEE43211}" type="presParOf" srcId="{11DD5FF9-58B2-4BE2-9EB5-5C6F96B933B9}" destId="{BF8BFB8B-49CB-4744-B6A8-0AA6A9CA0CFC}" srcOrd="2" destOrd="0" presId="urn:microsoft.com/office/officeart/2008/layout/HalfCircleOrganizationChart"/>
    <dgm:cxn modelId="{4AC94117-B9EC-4880-ACF4-DB91C8D4E200}" type="presParOf" srcId="{121DF7C7-364F-4C89-A2AE-27FD8458128A}" destId="{8532900E-0FB7-4055-A58F-DDC49A4EF50B}" srcOrd="6" destOrd="0" presId="urn:microsoft.com/office/officeart/2008/layout/HalfCircleOrganizationChart"/>
    <dgm:cxn modelId="{653D22A7-56BC-478F-98C8-02831D3B4536}" type="presParOf" srcId="{121DF7C7-364F-4C89-A2AE-27FD8458128A}" destId="{85730BB1-C0C9-4BF3-BA42-BE96CB6615C8}" srcOrd="7" destOrd="0" presId="urn:microsoft.com/office/officeart/2008/layout/HalfCircleOrganizationChart"/>
    <dgm:cxn modelId="{5AF1E17E-0B66-4C95-A4F1-DB141606094D}" type="presParOf" srcId="{85730BB1-C0C9-4BF3-BA42-BE96CB6615C8}" destId="{0C7D7EDE-6675-4F3A-BAC9-3DC21DDF952D}" srcOrd="0" destOrd="0" presId="urn:microsoft.com/office/officeart/2008/layout/HalfCircleOrganizationChart"/>
    <dgm:cxn modelId="{C03D3296-224C-4BA7-8E57-AB287EF9E815}" type="presParOf" srcId="{0C7D7EDE-6675-4F3A-BAC9-3DC21DDF952D}" destId="{1976831C-66F3-4836-84CE-D6F52E77AE90}" srcOrd="0" destOrd="0" presId="urn:microsoft.com/office/officeart/2008/layout/HalfCircleOrganizationChart"/>
    <dgm:cxn modelId="{5ED34695-5DCE-4D1C-A2B9-354B8F146005}" type="presParOf" srcId="{0C7D7EDE-6675-4F3A-BAC9-3DC21DDF952D}" destId="{D23C9D14-51D0-4599-8D27-AA1FFF346B5F}" srcOrd="1" destOrd="0" presId="urn:microsoft.com/office/officeart/2008/layout/HalfCircleOrganizationChart"/>
    <dgm:cxn modelId="{76F842A5-CB7F-45AF-8319-0F569170540F}" type="presParOf" srcId="{0C7D7EDE-6675-4F3A-BAC9-3DC21DDF952D}" destId="{117AB545-1040-4BD9-A5E2-9695A542CD14}" srcOrd="2" destOrd="0" presId="urn:microsoft.com/office/officeart/2008/layout/HalfCircleOrganizationChart"/>
    <dgm:cxn modelId="{5CB2956C-257C-43D7-B0C5-389FCB1ABEB7}" type="presParOf" srcId="{0C7D7EDE-6675-4F3A-BAC9-3DC21DDF952D}" destId="{02176A62-EDA5-43C7-B3FC-12655A59F21F}" srcOrd="3" destOrd="0" presId="urn:microsoft.com/office/officeart/2008/layout/HalfCircleOrganizationChart"/>
    <dgm:cxn modelId="{481D982F-FA97-4CC9-9668-DF1EB2D08B2B}" type="presParOf" srcId="{85730BB1-C0C9-4BF3-BA42-BE96CB6615C8}" destId="{BBC58785-D107-462A-B752-E6EAA85592ED}" srcOrd="1" destOrd="0" presId="urn:microsoft.com/office/officeart/2008/layout/HalfCircleOrganizationChart"/>
    <dgm:cxn modelId="{662F292B-5501-4864-81F6-F720ED2377CD}" type="presParOf" srcId="{BBC58785-D107-462A-B752-E6EAA85592ED}" destId="{188907B9-218F-4B10-AED8-E1C1A1C22D2F}" srcOrd="0" destOrd="0" presId="urn:microsoft.com/office/officeart/2008/layout/HalfCircleOrganizationChart"/>
    <dgm:cxn modelId="{7E462DCB-35E5-4C3E-8905-B4A972D0339C}" type="presParOf" srcId="{BBC58785-D107-462A-B752-E6EAA85592ED}" destId="{15A9893A-5271-4DE2-98ED-792989B2A104}" srcOrd="1" destOrd="0" presId="urn:microsoft.com/office/officeart/2008/layout/HalfCircleOrganizationChart"/>
    <dgm:cxn modelId="{CEAFE7B1-F561-407B-B23B-B7034B93D179}" type="presParOf" srcId="{15A9893A-5271-4DE2-98ED-792989B2A104}" destId="{6A46FCAC-519F-4BC5-B23A-3130AAD0CD71}" srcOrd="0" destOrd="0" presId="urn:microsoft.com/office/officeart/2008/layout/HalfCircleOrganizationChart"/>
    <dgm:cxn modelId="{F46E60AE-5A36-4E65-B587-A86EBA6AADCB}" type="presParOf" srcId="{6A46FCAC-519F-4BC5-B23A-3130AAD0CD71}" destId="{81E89832-8245-48B9-8BCA-81191A069745}" srcOrd="0" destOrd="0" presId="urn:microsoft.com/office/officeart/2008/layout/HalfCircleOrganizationChart"/>
    <dgm:cxn modelId="{A788245E-3A57-49D9-BC8A-9A6E6D566D6A}" type="presParOf" srcId="{6A46FCAC-519F-4BC5-B23A-3130AAD0CD71}" destId="{0B97E4FD-2F65-4C3B-99B7-9D17E42CEAC5}" srcOrd="1" destOrd="0" presId="urn:microsoft.com/office/officeart/2008/layout/HalfCircleOrganizationChart"/>
    <dgm:cxn modelId="{903CD417-9706-4DE3-B01B-4301462E2CA2}" type="presParOf" srcId="{6A46FCAC-519F-4BC5-B23A-3130AAD0CD71}" destId="{CD1BCB04-663D-4C1C-8C88-35739822BC5E}" srcOrd="2" destOrd="0" presId="urn:microsoft.com/office/officeart/2008/layout/HalfCircleOrganizationChart"/>
    <dgm:cxn modelId="{14A52ED7-0FC1-4AB5-82D3-31BF74CF9F84}" type="presParOf" srcId="{6A46FCAC-519F-4BC5-B23A-3130AAD0CD71}" destId="{F8B23119-CC58-4E91-A528-7927EDC2C77D}" srcOrd="3" destOrd="0" presId="urn:microsoft.com/office/officeart/2008/layout/HalfCircleOrganizationChart"/>
    <dgm:cxn modelId="{410EBD03-C02E-4A8C-9322-DF4A3490409F}" type="presParOf" srcId="{15A9893A-5271-4DE2-98ED-792989B2A104}" destId="{DCBA7880-0D93-4365-8E30-EA32C495954B}" srcOrd="1" destOrd="0" presId="urn:microsoft.com/office/officeart/2008/layout/HalfCircleOrganizationChart"/>
    <dgm:cxn modelId="{83774FFC-FF08-4F12-9473-3DC1E9FAAB76}" type="presParOf" srcId="{15A9893A-5271-4DE2-98ED-792989B2A104}" destId="{36ED518A-11D6-41AA-AE12-30AE09A3B7EF}" srcOrd="2" destOrd="0" presId="urn:microsoft.com/office/officeart/2008/layout/HalfCircleOrganizationChart"/>
    <dgm:cxn modelId="{55C0E2E8-A51C-42DE-90EF-44205BA4EEA6}" type="presParOf" srcId="{85730BB1-C0C9-4BF3-BA42-BE96CB6615C8}" destId="{B918C04D-2CE4-472A-A1DF-9D8714C8B78B}" srcOrd="2" destOrd="0" presId="urn:microsoft.com/office/officeart/2008/layout/HalfCircleOrganizationChart"/>
    <dgm:cxn modelId="{80729BD6-4F99-4354-B1FE-3542EAE55830}" type="presParOf" srcId="{121DF7C7-364F-4C89-A2AE-27FD8458128A}" destId="{7AB5BA76-8CAD-4082-B4DA-EF903703C958}" srcOrd="8" destOrd="0" presId="urn:microsoft.com/office/officeart/2008/layout/HalfCircleOrganizationChart"/>
    <dgm:cxn modelId="{785B56D2-510D-49F9-84CF-EFD297DC406E}" type="presParOf" srcId="{121DF7C7-364F-4C89-A2AE-27FD8458128A}" destId="{D04284A2-B97A-4DA6-A8AC-F1B0091BA53F}" srcOrd="9" destOrd="0" presId="urn:microsoft.com/office/officeart/2008/layout/HalfCircleOrganizationChart"/>
    <dgm:cxn modelId="{EFB51C7F-74D6-4C5A-BCAB-E91E37213E97}" type="presParOf" srcId="{D04284A2-B97A-4DA6-A8AC-F1B0091BA53F}" destId="{EE2FB2F1-AE52-439E-8353-28DD30014D68}" srcOrd="0" destOrd="0" presId="urn:microsoft.com/office/officeart/2008/layout/HalfCircleOrganizationChart"/>
    <dgm:cxn modelId="{724DA767-A7DA-45D1-997B-BCFC2DF4479F}" type="presParOf" srcId="{EE2FB2F1-AE52-439E-8353-28DD30014D68}" destId="{5194EEEE-A345-4CDB-9B91-0A768309DCD0}" srcOrd="0" destOrd="0" presId="urn:microsoft.com/office/officeart/2008/layout/HalfCircleOrganizationChart"/>
    <dgm:cxn modelId="{D2C5B456-7A90-4199-94E7-53110162DC03}" type="presParOf" srcId="{EE2FB2F1-AE52-439E-8353-28DD30014D68}" destId="{5B538B45-0505-48DB-A164-3BB0B88688C5}" srcOrd="1" destOrd="0" presId="urn:microsoft.com/office/officeart/2008/layout/HalfCircleOrganizationChart"/>
    <dgm:cxn modelId="{8F5ADFCB-95A5-477C-89BA-A609F1B78445}" type="presParOf" srcId="{EE2FB2F1-AE52-439E-8353-28DD30014D68}" destId="{972B5E5D-850E-477B-8751-2E07A4E171F3}" srcOrd="2" destOrd="0" presId="urn:microsoft.com/office/officeart/2008/layout/HalfCircleOrganizationChart"/>
    <dgm:cxn modelId="{04BBA509-EAD5-4D72-A063-E45238CE00F5}" type="presParOf" srcId="{EE2FB2F1-AE52-439E-8353-28DD30014D68}" destId="{77D122EE-BD38-4F69-AE6C-384A0AD2821E}" srcOrd="3" destOrd="0" presId="urn:microsoft.com/office/officeart/2008/layout/HalfCircleOrganizationChart"/>
    <dgm:cxn modelId="{38FEFE0E-B5D2-44DF-86C9-F85C07FBBC21}" type="presParOf" srcId="{D04284A2-B97A-4DA6-A8AC-F1B0091BA53F}" destId="{0017E436-C590-42F9-852D-BF37C0D39B81}" srcOrd="1" destOrd="0" presId="urn:microsoft.com/office/officeart/2008/layout/HalfCircleOrganizationChart"/>
    <dgm:cxn modelId="{72B714CA-3D82-4AEC-902A-6E1DE7A4DAF9}" type="presParOf" srcId="{0017E436-C590-42F9-852D-BF37C0D39B81}" destId="{B1C9C2A0-FF16-42CB-9D09-BDDC868ACA2F}" srcOrd="0" destOrd="0" presId="urn:microsoft.com/office/officeart/2008/layout/HalfCircleOrganizationChart"/>
    <dgm:cxn modelId="{F99C7A63-617B-4D7F-881A-91AD54DFEF1E}" type="presParOf" srcId="{0017E436-C590-42F9-852D-BF37C0D39B81}" destId="{50BC4CAB-3453-4BAD-A38A-0B34E83979FA}" srcOrd="1" destOrd="0" presId="urn:microsoft.com/office/officeart/2008/layout/HalfCircleOrganizationChart"/>
    <dgm:cxn modelId="{A814B2A4-C7EC-418F-B41B-98B06592C798}" type="presParOf" srcId="{50BC4CAB-3453-4BAD-A38A-0B34E83979FA}" destId="{899C9997-432E-4F27-ADEF-30F8F1236CF5}" srcOrd="0" destOrd="0" presId="urn:microsoft.com/office/officeart/2008/layout/HalfCircleOrganizationChart"/>
    <dgm:cxn modelId="{FAC3AF18-9631-4010-9373-DC33459F14DE}" type="presParOf" srcId="{899C9997-432E-4F27-ADEF-30F8F1236CF5}" destId="{C3EA7032-121A-4A9A-BF86-9DF4B1196D80}" srcOrd="0" destOrd="0" presId="urn:microsoft.com/office/officeart/2008/layout/HalfCircleOrganizationChart"/>
    <dgm:cxn modelId="{A04997D3-5096-4F98-BE31-DA728AB49C2B}" type="presParOf" srcId="{899C9997-432E-4F27-ADEF-30F8F1236CF5}" destId="{17865139-9BFF-45F3-B07C-F7EAE9194C83}" srcOrd="1" destOrd="0" presId="urn:microsoft.com/office/officeart/2008/layout/HalfCircleOrganizationChart"/>
    <dgm:cxn modelId="{7D02B80C-18F3-4EEC-B124-8F8FACE086FE}" type="presParOf" srcId="{899C9997-432E-4F27-ADEF-30F8F1236CF5}" destId="{786F0E74-82C5-42D4-B374-2D9A4613C0D1}" srcOrd="2" destOrd="0" presId="urn:microsoft.com/office/officeart/2008/layout/HalfCircleOrganizationChart"/>
    <dgm:cxn modelId="{393A61A6-4430-40E5-8980-3C44D5DF141E}" type="presParOf" srcId="{899C9997-432E-4F27-ADEF-30F8F1236CF5}" destId="{2179CF1B-139D-450A-A78B-A5AF26049B75}" srcOrd="3" destOrd="0" presId="urn:microsoft.com/office/officeart/2008/layout/HalfCircleOrganizationChart"/>
    <dgm:cxn modelId="{C4C1FEE4-699E-4BD7-B49B-7C81793584CE}" type="presParOf" srcId="{50BC4CAB-3453-4BAD-A38A-0B34E83979FA}" destId="{707BD8F5-1FDE-4D2F-A803-99E78AFCBFF8}" srcOrd="1" destOrd="0" presId="urn:microsoft.com/office/officeart/2008/layout/HalfCircleOrganizationChart"/>
    <dgm:cxn modelId="{87B0F24B-ECD5-4A6B-AD79-C8311AB3D768}" type="presParOf" srcId="{50BC4CAB-3453-4BAD-A38A-0B34E83979FA}" destId="{5C6C6156-9999-43FE-9B86-C2605185B16B}" srcOrd="2" destOrd="0" presId="urn:microsoft.com/office/officeart/2008/layout/HalfCircleOrganizationChart"/>
    <dgm:cxn modelId="{05404603-A036-44D8-AD8A-37C618BD3F59}" type="presParOf" srcId="{D04284A2-B97A-4DA6-A8AC-F1B0091BA53F}" destId="{4101321D-B66E-436A-BD41-25F22A332EE6}" srcOrd="2" destOrd="0" presId="urn:microsoft.com/office/officeart/2008/layout/HalfCircleOrganizationChart"/>
    <dgm:cxn modelId="{F4F53102-9E1B-4C83-9FBD-84D2431A8659}" type="presParOf" srcId="{1EB91C49-2FF2-42B5-97AF-7D8F47BF73E6}" destId="{761444A0-590A-4EA4-8CFB-58E48D7384D1}"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9C2A0-FF16-42CB-9D09-BDDC868ACA2F}">
      <dsp:nvSpPr>
        <dsp:cNvPr id="0" name=""/>
        <dsp:cNvSpPr/>
      </dsp:nvSpPr>
      <dsp:spPr>
        <a:xfrm>
          <a:off x="8749795" y="4266686"/>
          <a:ext cx="753364" cy="491324"/>
        </a:xfrm>
        <a:custGeom>
          <a:avLst/>
          <a:gdLst/>
          <a:ahLst/>
          <a:cxnLst/>
          <a:rect l="0" t="0" r="0" b="0"/>
          <a:pathLst>
            <a:path>
              <a:moveTo>
                <a:pt x="0" y="0"/>
              </a:moveTo>
              <a:lnTo>
                <a:pt x="0" y="491324"/>
              </a:lnTo>
              <a:lnTo>
                <a:pt x="753364" y="49132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B5BA76-8CAD-4082-B4DA-EF903703C958}">
      <dsp:nvSpPr>
        <dsp:cNvPr id="0" name=""/>
        <dsp:cNvSpPr/>
      </dsp:nvSpPr>
      <dsp:spPr>
        <a:xfrm>
          <a:off x="4786441" y="3103883"/>
          <a:ext cx="3963354" cy="343927"/>
        </a:xfrm>
        <a:custGeom>
          <a:avLst/>
          <a:gdLst/>
          <a:ahLst/>
          <a:cxnLst/>
          <a:rect l="0" t="0" r="0" b="0"/>
          <a:pathLst>
            <a:path>
              <a:moveTo>
                <a:pt x="0" y="0"/>
              </a:moveTo>
              <a:lnTo>
                <a:pt x="0" y="171963"/>
              </a:lnTo>
              <a:lnTo>
                <a:pt x="3963354" y="171963"/>
              </a:lnTo>
              <a:lnTo>
                <a:pt x="3963354" y="3439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8907B9-218F-4B10-AED8-E1C1A1C22D2F}">
      <dsp:nvSpPr>
        <dsp:cNvPr id="0" name=""/>
        <dsp:cNvSpPr/>
      </dsp:nvSpPr>
      <dsp:spPr>
        <a:xfrm>
          <a:off x="6768118" y="4266686"/>
          <a:ext cx="753364" cy="491324"/>
        </a:xfrm>
        <a:custGeom>
          <a:avLst/>
          <a:gdLst/>
          <a:ahLst/>
          <a:cxnLst/>
          <a:rect l="0" t="0" r="0" b="0"/>
          <a:pathLst>
            <a:path>
              <a:moveTo>
                <a:pt x="0" y="0"/>
              </a:moveTo>
              <a:lnTo>
                <a:pt x="0" y="491324"/>
              </a:lnTo>
              <a:lnTo>
                <a:pt x="753364" y="49132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32900E-0FB7-4055-A58F-DDC49A4EF50B}">
      <dsp:nvSpPr>
        <dsp:cNvPr id="0" name=""/>
        <dsp:cNvSpPr/>
      </dsp:nvSpPr>
      <dsp:spPr>
        <a:xfrm>
          <a:off x="4786441" y="3103883"/>
          <a:ext cx="1981677" cy="343927"/>
        </a:xfrm>
        <a:custGeom>
          <a:avLst/>
          <a:gdLst/>
          <a:ahLst/>
          <a:cxnLst/>
          <a:rect l="0" t="0" r="0" b="0"/>
          <a:pathLst>
            <a:path>
              <a:moveTo>
                <a:pt x="0" y="0"/>
              </a:moveTo>
              <a:lnTo>
                <a:pt x="0" y="171963"/>
              </a:lnTo>
              <a:lnTo>
                <a:pt x="1981677" y="171963"/>
              </a:lnTo>
              <a:lnTo>
                <a:pt x="1981677" y="3439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165358-AC1B-4147-836E-1B72048878E5}">
      <dsp:nvSpPr>
        <dsp:cNvPr id="0" name=""/>
        <dsp:cNvSpPr/>
      </dsp:nvSpPr>
      <dsp:spPr>
        <a:xfrm>
          <a:off x="4786441" y="4266686"/>
          <a:ext cx="753364" cy="1654127"/>
        </a:xfrm>
        <a:custGeom>
          <a:avLst/>
          <a:gdLst/>
          <a:ahLst/>
          <a:cxnLst/>
          <a:rect l="0" t="0" r="0" b="0"/>
          <a:pathLst>
            <a:path>
              <a:moveTo>
                <a:pt x="0" y="0"/>
              </a:moveTo>
              <a:lnTo>
                <a:pt x="0" y="1654127"/>
              </a:lnTo>
              <a:lnTo>
                <a:pt x="753364" y="16541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5B27D6-C051-45A8-AA50-850A314BB05F}">
      <dsp:nvSpPr>
        <dsp:cNvPr id="0" name=""/>
        <dsp:cNvSpPr/>
      </dsp:nvSpPr>
      <dsp:spPr>
        <a:xfrm>
          <a:off x="4786441" y="4266686"/>
          <a:ext cx="753364" cy="491324"/>
        </a:xfrm>
        <a:custGeom>
          <a:avLst/>
          <a:gdLst/>
          <a:ahLst/>
          <a:cxnLst/>
          <a:rect l="0" t="0" r="0" b="0"/>
          <a:pathLst>
            <a:path>
              <a:moveTo>
                <a:pt x="0" y="0"/>
              </a:moveTo>
              <a:lnTo>
                <a:pt x="0" y="491324"/>
              </a:lnTo>
              <a:lnTo>
                <a:pt x="753364" y="49132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CFE74C-A6C6-4792-944E-F72758B5AAEB}">
      <dsp:nvSpPr>
        <dsp:cNvPr id="0" name=""/>
        <dsp:cNvSpPr/>
      </dsp:nvSpPr>
      <dsp:spPr>
        <a:xfrm>
          <a:off x="4740721" y="3103883"/>
          <a:ext cx="91440" cy="343927"/>
        </a:xfrm>
        <a:custGeom>
          <a:avLst/>
          <a:gdLst/>
          <a:ahLst/>
          <a:cxnLst/>
          <a:rect l="0" t="0" r="0" b="0"/>
          <a:pathLst>
            <a:path>
              <a:moveTo>
                <a:pt x="45720" y="0"/>
              </a:moveTo>
              <a:lnTo>
                <a:pt x="45720" y="3439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4F5247-F376-40A1-AD79-D7D431B8EC78}">
      <dsp:nvSpPr>
        <dsp:cNvPr id="0" name=""/>
        <dsp:cNvSpPr/>
      </dsp:nvSpPr>
      <dsp:spPr>
        <a:xfrm>
          <a:off x="2804764" y="4266686"/>
          <a:ext cx="753364" cy="1654127"/>
        </a:xfrm>
        <a:custGeom>
          <a:avLst/>
          <a:gdLst/>
          <a:ahLst/>
          <a:cxnLst/>
          <a:rect l="0" t="0" r="0" b="0"/>
          <a:pathLst>
            <a:path>
              <a:moveTo>
                <a:pt x="0" y="0"/>
              </a:moveTo>
              <a:lnTo>
                <a:pt x="0" y="1654127"/>
              </a:lnTo>
              <a:lnTo>
                <a:pt x="753364" y="16541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561550-85B5-4663-B803-6C149AD70460}">
      <dsp:nvSpPr>
        <dsp:cNvPr id="0" name=""/>
        <dsp:cNvSpPr/>
      </dsp:nvSpPr>
      <dsp:spPr>
        <a:xfrm>
          <a:off x="2804764" y="4266686"/>
          <a:ext cx="753364" cy="491324"/>
        </a:xfrm>
        <a:custGeom>
          <a:avLst/>
          <a:gdLst/>
          <a:ahLst/>
          <a:cxnLst/>
          <a:rect l="0" t="0" r="0" b="0"/>
          <a:pathLst>
            <a:path>
              <a:moveTo>
                <a:pt x="0" y="0"/>
              </a:moveTo>
              <a:lnTo>
                <a:pt x="0" y="491324"/>
              </a:lnTo>
              <a:lnTo>
                <a:pt x="753364" y="49132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4BFD90-AF3F-4092-A80F-8DC57BD13439}">
      <dsp:nvSpPr>
        <dsp:cNvPr id="0" name=""/>
        <dsp:cNvSpPr/>
      </dsp:nvSpPr>
      <dsp:spPr>
        <a:xfrm>
          <a:off x="2804764" y="3103883"/>
          <a:ext cx="1981677" cy="343927"/>
        </a:xfrm>
        <a:custGeom>
          <a:avLst/>
          <a:gdLst/>
          <a:ahLst/>
          <a:cxnLst/>
          <a:rect l="0" t="0" r="0" b="0"/>
          <a:pathLst>
            <a:path>
              <a:moveTo>
                <a:pt x="1981677" y="0"/>
              </a:moveTo>
              <a:lnTo>
                <a:pt x="1981677" y="171963"/>
              </a:lnTo>
              <a:lnTo>
                <a:pt x="0" y="171963"/>
              </a:lnTo>
              <a:lnTo>
                <a:pt x="0" y="3439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8444CB-4E06-4ACE-A24A-37ECE1AC060F}">
      <dsp:nvSpPr>
        <dsp:cNvPr id="0" name=""/>
        <dsp:cNvSpPr/>
      </dsp:nvSpPr>
      <dsp:spPr>
        <a:xfrm>
          <a:off x="823086" y="4266686"/>
          <a:ext cx="753364" cy="1654127"/>
        </a:xfrm>
        <a:custGeom>
          <a:avLst/>
          <a:gdLst/>
          <a:ahLst/>
          <a:cxnLst/>
          <a:rect l="0" t="0" r="0" b="0"/>
          <a:pathLst>
            <a:path>
              <a:moveTo>
                <a:pt x="0" y="0"/>
              </a:moveTo>
              <a:lnTo>
                <a:pt x="0" y="1654127"/>
              </a:lnTo>
              <a:lnTo>
                <a:pt x="753364" y="16541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16CBB4-6549-4AD5-B5FB-B74ECCFBEB97}">
      <dsp:nvSpPr>
        <dsp:cNvPr id="0" name=""/>
        <dsp:cNvSpPr/>
      </dsp:nvSpPr>
      <dsp:spPr>
        <a:xfrm>
          <a:off x="823086" y="4266686"/>
          <a:ext cx="753364" cy="491324"/>
        </a:xfrm>
        <a:custGeom>
          <a:avLst/>
          <a:gdLst/>
          <a:ahLst/>
          <a:cxnLst/>
          <a:rect l="0" t="0" r="0" b="0"/>
          <a:pathLst>
            <a:path>
              <a:moveTo>
                <a:pt x="0" y="0"/>
              </a:moveTo>
              <a:lnTo>
                <a:pt x="0" y="491324"/>
              </a:lnTo>
              <a:lnTo>
                <a:pt x="753364" y="49132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3E1281-D1B7-4CBB-9FD7-81EA189BE75D}">
      <dsp:nvSpPr>
        <dsp:cNvPr id="0" name=""/>
        <dsp:cNvSpPr/>
      </dsp:nvSpPr>
      <dsp:spPr>
        <a:xfrm>
          <a:off x="823086" y="3103883"/>
          <a:ext cx="3963354" cy="343927"/>
        </a:xfrm>
        <a:custGeom>
          <a:avLst/>
          <a:gdLst/>
          <a:ahLst/>
          <a:cxnLst/>
          <a:rect l="0" t="0" r="0" b="0"/>
          <a:pathLst>
            <a:path>
              <a:moveTo>
                <a:pt x="3963354" y="0"/>
              </a:moveTo>
              <a:lnTo>
                <a:pt x="3963354" y="171963"/>
              </a:lnTo>
              <a:lnTo>
                <a:pt x="0" y="171963"/>
              </a:lnTo>
              <a:lnTo>
                <a:pt x="0" y="34392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730F4B-5CCF-4190-A94D-C18774412441}">
      <dsp:nvSpPr>
        <dsp:cNvPr id="0" name=""/>
        <dsp:cNvSpPr/>
      </dsp:nvSpPr>
      <dsp:spPr>
        <a:xfrm>
          <a:off x="4377003" y="2285009"/>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3020EA-B39E-422E-892B-42EAB0E59E77}">
      <dsp:nvSpPr>
        <dsp:cNvPr id="0" name=""/>
        <dsp:cNvSpPr/>
      </dsp:nvSpPr>
      <dsp:spPr>
        <a:xfrm>
          <a:off x="4377003" y="2285009"/>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037DAB-E468-4BF4-95C1-64A48BE3E2E1}">
      <dsp:nvSpPr>
        <dsp:cNvPr id="0" name=""/>
        <dsp:cNvSpPr/>
      </dsp:nvSpPr>
      <dsp:spPr>
        <a:xfrm>
          <a:off x="3967566" y="2432406"/>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Digital Translation</a:t>
          </a:r>
        </a:p>
        <a:p>
          <a:pPr lvl="0" algn="ctr" defTabSz="666750">
            <a:lnSpc>
              <a:spcPct val="90000"/>
            </a:lnSpc>
            <a:spcBef>
              <a:spcPct val="0"/>
            </a:spcBef>
            <a:spcAft>
              <a:spcPct val="35000"/>
            </a:spcAft>
          </a:pPr>
          <a:r>
            <a:rPr lang="en-US" sz="1500" kern="1200" dirty="0" smtClean="0"/>
            <a:t>Platform</a:t>
          </a:r>
          <a:endParaRPr lang="en-US" sz="1500" kern="1200" dirty="0"/>
        </a:p>
      </dsp:txBody>
      <dsp:txXfrm>
        <a:off x="3967566" y="2432406"/>
        <a:ext cx="1637749" cy="524079"/>
      </dsp:txXfrm>
    </dsp:sp>
    <dsp:sp modelId="{E84D7AC9-2FF1-4F90-89FB-9FBA39AD1EE6}">
      <dsp:nvSpPr>
        <dsp:cNvPr id="0" name=""/>
        <dsp:cNvSpPr/>
      </dsp:nvSpPr>
      <dsp:spPr>
        <a:xfrm>
          <a:off x="413649" y="3447811"/>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D577FE-80F2-4E60-82F4-B34BD4C5F6A5}">
      <dsp:nvSpPr>
        <dsp:cNvPr id="0" name=""/>
        <dsp:cNvSpPr/>
      </dsp:nvSpPr>
      <dsp:spPr>
        <a:xfrm>
          <a:off x="413649" y="3447811"/>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6C94F3-1CF2-4006-9037-F8733ED44D95}">
      <dsp:nvSpPr>
        <dsp:cNvPr id="0" name=""/>
        <dsp:cNvSpPr/>
      </dsp:nvSpPr>
      <dsp:spPr>
        <a:xfrm>
          <a:off x="4212" y="3595208"/>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Hazardous Drugs</a:t>
          </a:r>
          <a:endParaRPr lang="en-US" sz="1500" kern="1200" dirty="0"/>
        </a:p>
      </dsp:txBody>
      <dsp:txXfrm>
        <a:off x="4212" y="3595208"/>
        <a:ext cx="1637749" cy="524079"/>
      </dsp:txXfrm>
    </dsp:sp>
    <dsp:sp modelId="{30DEC1AB-19C9-4677-A040-D5995CB09F77}">
      <dsp:nvSpPr>
        <dsp:cNvPr id="0" name=""/>
        <dsp:cNvSpPr/>
      </dsp:nvSpPr>
      <dsp:spPr>
        <a:xfrm>
          <a:off x="1478186" y="4610613"/>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80F0D0-6B7F-43D4-BD02-AB5C5BB31C06}">
      <dsp:nvSpPr>
        <dsp:cNvPr id="0" name=""/>
        <dsp:cNvSpPr/>
      </dsp:nvSpPr>
      <dsp:spPr>
        <a:xfrm>
          <a:off x="1478186" y="4610613"/>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991261-1B9A-471C-A258-D07C310F6FB1}">
      <dsp:nvSpPr>
        <dsp:cNvPr id="0" name=""/>
        <dsp:cNvSpPr/>
      </dsp:nvSpPr>
      <dsp:spPr>
        <a:xfrm>
          <a:off x="1068749" y="4758011"/>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HazRx™  </a:t>
          </a:r>
        </a:p>
        <a:p>
          <a:pPr lvl="0" algn="ctr" defTabSz="666750">
            <a:lnSpc>
              <a:spcPct val="90000"/>
            </a:lnSpc>
            <a:spcBef>
              <a:spcPct val="0"/>
            </a:spcBef>
            <a:spcAft>
              <a:spcPct val="35000"/>
            </a:spcAft>
          </a:pPr>
          <a:r>
            <a:rPr lang="en-US" sz="1500" kern="1200" dirty="0" smtClean="0"/>
            <a:t>Mobile App</a:t>
          </a:r>
          <a:endParaRPr lang="en-US" sz="1500" kern="1200" dirty="0"/>
        </a:p>
      </dsp:txBody>
      <dsp:txXfrm>
        <a:off x="1068749" y="4758011"/>
        <a:ext cx="1637749" cy="524079"/>
      </dsp:txXfrm>
    </dsp:sp>
    <dsp:sp modelId="{E8814999-3135-4BCD-8309-DED1380DD1ED}">
      <dsp:nvSpPr>
        <dsp:cNvPr id="0" name=""/>
        <dsp:cNvSpPr/>
      </dsp:nvSpPr>
      <dsp:spPr>
        <a:xfrm>
          <a:off x="1478186" y="5773416"/>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AEF173-7DD9-4868-A623-614ABCB04D34}">
      <dsp:nvSpPr>
        <dsp:cNvPr id="0" name=""/>
        <dsp:cNvSpPr/>
      </dsp:nvSpPr>
      <dsp:spPr>
        <a:xfrm>
          <a:off x="1478186" y="5773416"/>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8F35AE-26DE-4C60-8590-5F6E9AD54DB1}">
      <dsp:nvSpPr>
        <dsp:cNvPr id="0" name=""/>
        <dsp:cNvSpPr/>
      </dsp:nvSpPr>
      <dsp:spPr>
        <a:xfrm>
          <a:off x="1068749" y="5920813"/>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HazRx™ </a:t>
          </a:r>
        </a:p>
        <a:p>
          <a:pPr lvl="0" algn="ctr" defTabSz="666750">
            <a:lnSpc>
              <a:spcPct val="90000"/>
            </a:lnSpc>
            <a:spcBef>
              <a:spcPct val="0"/>
            </a:spcBef>
            <a:spcAft>
              <a:spcPct val="35000"/>
            </a:spcAft>
          </a:pPr>
          <a:r>
            <a:rPr lang="en-US" sz="1500" kern="1200" dirty="0" smtClean="0"/>
            <a:t>Drug Classification </a:t>
          </a:r>
          <a:endParaRPr lang="en-US" sz="1500" kern="1200" dirty="0"/>
        </a:p>
      </dsp:txBody>
      <dsp:txXfrm>
        <a:off x="1068749" y="5920813"/>
        <a:ext cx="1637749" cy="524079"/>
      </dsp:txXfrm>
    </dsp:sp>
    <dsp:sp modelId="{BB78374E-A35B-4358-A19E-4E114DCAB826}">
      <dsp:nvSpPr>
        <dsp:cNvPr id="0" name=""/>
        <dsp:cNvSpPr/>
      </dsp:nvSpPr>
      <dsp:spPr>
        <a:xfrm>
          <a:off x="2395326" y="3447811"/>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4E8ED8-1B25-4B5B-A269-C5FF38CF8B73}">
      <dsp:nvSpPr>
        <dsp:cNvPr id="0" name=""/>
        <dsp:cNvSpPr/>
      </dsp:nvSpPr>
      <dsp:spPr>
        <a:xfrm>
          <a:off x="2395326" y="3447811"/>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157DA-7B0E-43D4-B2FA-5B3FB5324B02}">
      <dsp:nvSpPr>
        <dsp:cNvPr id="0" name=""/>
        <dsp:cNvSpPr/>
      </dsp:nvSpPr>
      <dsp:spPr>
        <a:xfrm>
          <a:off x="1985889" y="3595208"/>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Drug Classification</a:t>
          </a:r>
          <a:endParaRPr lang="en-US" sz="1500" kern="1200" dirty="0"/>
        </a:p>
      </dsp:txBody>
      <dsp:txXfrm>
        <a:off x="1985889" y="3595208"/>
        <a:ext cx="1637749" cy="524079"/>
      </dsp:txXfrm>
    </dsp:sp>
    <dsp:sp modelId="{146C80EA-2091-43B1-81EB-66D45E6405AD}">
      <dsp:nvSpPr>
        <dsp:cNvPr id="0" name=""/>
        <dsp:cNvSpPr/>
      </dsp:nvSpPr>
      <dsp:spPr>
        <a:xfrm>
          <a:off x="3459864" y="4610613"/>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C86DA7-0CC0-4A5D-A9DE-417C90422AC0}">
      <dsp:nvSpPr>
        <dsp:cNvPr id="0" name=""/>
        <dsp:cNvSpPr/>
      </dsp:nvSpPr>
      <dsp:spPr>
        <a:xfrm>
          <a:off x="3459864" y="4610613"/>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9208E7-95D9-4AEF-8A8E-BAFFBBBC11EE}">
      <dsp:nvSpPr>
        <dsp:cNvPr id="0" name=""/>
        <dsp:cNvSpPr/>
      </dsp:nvSpPr>
      <dsp:spPr>
        <a:xfrm>
          <a:off x="3050426" y="4758011"/>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MMG </a:t>
          </a:r>
        </a:p>
        <a:p>
          <a:pPr lvl="0" algn="ctr" defTabSz="666750">
            <a:lnSpc>
              <a:spcPct val="90000"/>
            </a:lnSpc>
            <a:spcBef>
              <a:spcPct val="0"/>
            </a:spcBef>
            <a:spcAft>
              <a:spcPct val="35000"/>
            </a:spcAft>
          </a:pPr>
          <a:r>
            <a:rPr lang="en-US" sz="1500" kern="1200" dirty="0" smtClean="0"/>
            <a:t>Alignment File</a:t>
          </a:r>
          <a:endParaRPr lang="en-US" sz="1500" kern="1200" dirty="0"/>
        </a:p>
      </dsp:txBody>
      <dsp:txXfrm>
        <a:off x="3050426" y="4758011"/>
        <a:ext cx="1637749" cy="524079"/>
      </dsp:txXfrm>
    </dsp:sp>
    <dsp:sp modelId="{1A8EB06C-B0DD-4BB9-8FCB-1CEE061E6464}">
      <dsp:nvSpPr>
        <dsp:cNvPr id="0" name=""/>
        <dsp:cNvSpPr/>
      </dsp:nvSpPr>
      <dsp:spPr>
        <a:xfrm>
          <a:off x="3459864" y="5773416"/>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33F84A-87D0-4C9F-B468-82BE52225328}">
      <dsp:nvSpPr>
        <dsp:cNvPr id="0" name=""/>
        <dsp:cNvSpPr/>
      </dsp:nvSpPr>
      <dsp:spPr>
        <a:xfrm>
          <a:off x="3459864" y="5773416"/>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4EF567-A7F5-4A7D-8A27-22E45A5A7B12}">
      <dsp:nvSpPr>
        <dsp:cNvPr id="0" name=""/>
        <dsp:cNvSpPr/>
      </dsp:nvSpPr>
      <dsp:spPr>
        <a:xfrm>
          <a:off x="3050426" y="5920813"/>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USP DC </a:t>
          </a:r>
        </a:p>
        <a:p>
          <a:pPr lvl="0" algn="ctr" defTabSz="666750">
            <a:lnSpc>
              <a:spcPct val="90000"/>
            </a:lnSpc>
            <a:spcBef>
              <a:spcPct val="0"/>
            </a:spcBef>
            <a:spcAft>
              <a:spcPct val="35000"/>
            </a:spcAft>
          </a:pPr>
          <a:r>
            <a:rPr lang="en-US" sz="1500" kern="1200" dirty="0" smtClean="0"/>
            <a:t>Alignment File</a:t>
          </a:r>
          <a:endParaRPr lang="en-US" sz="1500" kern="1200" dirty="0"/>
        </a:p>
      </dsp:txBody>
      <dsp:txXfrm>
        <a:off x="3050426" y="5920813"/>
        <a:ext cx="1637749" cy="524079"/>
      </dsp:txXfrm>
    </dsp:sp>
    <dsp:sp modelId="{8A456CED-C3E6-439C-AEA2-08B3B13D37A0}">
      <dsp:nvSpPr>
        <dsp:cNvPr id="0" name=""/>
        <dsp:cNvSpPr/>
      </dsp:nvSpPr>
      <dsp:spPr>
        <a:xfrm>
          <a:off x="4377003" y="3447811"/>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B8C27-A1A4-41AC-A779-C3A44094CC72}">
      <dsp:nvSpPr>
        <dsp:cNvPr id="0" name=""/>
        <dsp:cNvSpPr/>
      </dsp:nvSpPr>
      <dsp:spPr>
        <a:xfrm>
          <a:off x="4377003" y="3447811"/>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2E665E-F84E-40AF-A85B-26F84C361EAD}">
      <dsp:nvSpPr>
        <dsp:cNvPr id="0" name=""/>
        <dsp:cNvSpPr/>
      </dsp:nvSpPr>
      <dsp:spPr>
        <a:xfrm>
          <a:off x="3967566" y="3595208"/>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Compounding</a:t>
          </a:r>
          <a:endParaRPr lang="en-US" sz="1500" kern="1200" dirty="0"/>
        </a:p>
      </dsp:txBody>
      <dsp:txXfrm>
        <a:off x="3967566" y="3595208"/>
        <a:ext cx="1637749" cy="524079"/>
      </dsp:txXfrm>
    </dsp:sp>
    <dsp:sp modelId="{39866FA0-66B6-429D-81EE-A154567944D4}">
      <dsp:nvSpPr>
        <dsp:cNvPr id="0" name=""/>
        <dsp:cNvSpPr/>
      </dsp:nvSpPr>
      <dsp:spPr>
        <a:xfrm>
          <a:off x="5441541" y="4610613"/>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BD036C-271B-419B-9C31-89CD72B3B9A8}">
      <dsp:nvSpPr>
        <dsp:cNvPr id="0" name=""/>
        <dsp:cNvSpPr/>
      </dsp:nvSpPr>
      <dsp:spPr>
        <a:xfrm>
          <a:off x="5441541" y="4610613"/>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09C401-4372-40E3-9269-E90A7475E460}">
      <dsp:nvSpPr>
        <dsp:cNvPr id="0" name=""/>
        <dsp:cNvSpPr/>
      </dsp:nvSpPr>
      <dsp:spPr>
        <a:xfrm>
          <a:off x="5032103" y="4758011"/>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Monographs</a:t>
          </a:r>
          <a:endParaRPr lang="en-US" sz="1500" kern="1200" dirty="0"/>
        </a:p>
      </dsp:txBody>
      <dsp:txXfrm>
        <a:off x="5032103" y="4758011"/>
        <a:ext cx="1637749" cy="524079"/>
      </dsp:txXfrm>
    </dsp:sp>
    <dsp:sp modelId="{199B4FAB-20C5-470E-AE56-874906BFC1A5}">
      <dsp:nvSpPr>
        <dsp:cNvPr id="0" name=""/>
        <dsp:cNvSpPr/>
      </dsp:nvSpPr>
      <dsp:spPr>
        <a:xfrm>
          <a:off x="5441541" y="5773416"/>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AB488E-8513-46C2-9A29-C42F7F5C5CCC}">
      <dsp:nvSpPr>
        <dsp:cNvPr id="0" name=""/>
        <dsp:cNvSpPr/>
      </dsp:nvSpPr>
      <dsp:spPr>
        <a:xfrm>
          <a:off x="5441541" y="5773416"/>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DB0624-D374-4072-A295-C261BFC45279}">
      <dsp:nvSpPr>
        <dsp:cNvPr id="0" name=""/>
        <dsp:cNvSpPr/>
      </dsp:nvSpPr>
      <dsp:spPr>
        <a:xfrm>
          <a:off x="5032103" y="5920813"/>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Nomenclature</a:t>
          </a:r>
          <a:endParaRPr lang="en-US" sz="1500" kern="1200" dirty="0"/>
        </a:p>
      </dsp:txBody>
      <dsp:txXfrm>
        <a:off x="5032103" y="5920813"/>
        <a:ext cx="1637749" cy="524079"/>
      </dsp:txXfrm>
    </dsp:sp>
    <dsp:sp modelId="{D23C9D14-51D0-4599-8D27-AA1FFF346B5F}">
      <dsp:nvSpPr>
        <dsp:cNvPr id="0" name=""/>
        <dsp:cNvSpPr/>
      </dsp:nvSpPr>
      <dsp:spPr>
        <a:xfrm>
          <a:off x="6358681" y="3447811"/>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7AB545-1040-4BD9-A5E2-9695A542CD14}">
      <dsp:nvSpPr>
        <dsp:cNvPr id="0" name=""/>
        <dsp:cNvSpPr/>
      </dsp:nvSpPr>
      <dsp:spPr>
        <a:xfrm>
          <a:off x="6358681" y="3447811"/>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76831C-66F3-4836-84CE-D6F52E77AE90}">
      <dsp:nvSpPr>
        <dsp:cNvPr id="0" name=""/>
        <dsp:cNvSpPr/>
      </dsp:nvSpPr>
      <dsp:spPr>
        <a:xfrm>
          <a:off x="5949243" y="3595208"/>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Allergies &amp; </a:t>
          </a:r>
        </a:p>
        <a:p>
          <a:pPr lvl="0" algn="ctr" defTabSz="666750">
            <a:lnSpc>
              <a:spcPct val="90000"/>
            </a:lnSpc>
            <a:spcBef>
              <a:spcPct val="0"/>
            </a:spcBef>
            <a:spcAft>
              <a:spcPct val="35000"/>
            </a:spcAft>
          </a:pPr>
          <a:r>
            <a:rPr lang="en-US" sz="1500" kern="1200" dirty="0" err="1" smtClean="0"/>
            <a:t>Intollerences</a:t>
          </a:r>
          <a:endParaRPr lang="en-US" sz="1500" kern="1200" dirty="0"/>
        </a:p>
      </dsp:txBody>
      <dsp:txXfrm>
        <a:off x="5949243" y="3595208"/>
        <a:ext cx="1637749" cy="524079"/>
      </dsp:txXfrm>
    </dsp:sp>
    <dsp:sp modelId="{0B97E4FD-2F65-4C3B-99B7-9D17E42CEAC5}">
      <dsp:nvSpPr>
        <dsp:cNvPr id="0" name=""/>
        <dsp:cNvSpPr/>
      </dsp:nvSpPr>
      <dsp:spPr>
        <a:xfrm>
          <a:off x="7423218" y="4610613"/>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1BCB04-663D-4C1C-8C88-35739822BC5E}">
      <dsp:nvSpPr>
        <dsp:cNvPr id="0" name=""/>
        <dsp:cNvSpPr/>
      </dsp:nvSpPr>
      <dsp:spPr>
        <a:xfrm>
          <a:off x="7423218" y="4610613"/>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E89832-8245-48B9-8BCA-81191A069745}">
      <dsp:nvSpPr>
        <dsp:cNvPr id="0" name=""/>
        <dsp:cNvSpPr/>
      </dsp:nvSpPr>
      <dsp:spPr>
        <a:xfrm>
          <a:off x="7013780" y="4758011"/>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TBD</a:t>
          </a:r>
          <a:endParaRPr lang="en-US" sz="1500" kern="1200" dirty="0"/>
        </a:p>
      </dsp:txBody>
      <dsp:txXfrm>
        <a:off x="7013780" y="4758011"/>
        <a:ext cx="1637749" cy="524079"/>
      </dsp:txXfrm>
    </dsp:sp>
    <dsp:sp modelId="{5B538B45-0505-48DB-A164-3BB0B88688C5}">
      <dsp:nvSpPr>
        <dsp:cNvPr id="0" name=""/>
        <dsp:cNvSpPr/>
      </dsp:nvSpPr>
      <dsp:spPr>
        <a:xfrm>
          <a:off x="8340358" y="3447811"/>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2B5E5D-850E-477B-8751-2E07A4E171F3}">
      <dsp:nvSpPr>
        <dsp:cNvPr id="0" name=""/>
        <dsp:cNvSpPr/>
      </dsp:nvSpPr>
      <dsp:spPr>
        <a:xfrm>
          <a:off x="8340358" y="3447811"/>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94EEEE-A345-4CDB-9B91-0A768309DCD0}">
      <dsp:nvSpPr>
        <dsp:cNvPr id="0" name=""/>
        <dsp:cNvSpPr/>
      </dsp:nvSpPr>
      <dsp:spPr>
        <a:xfrm>
          <a:off x="7930920" y="3595208"/>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Parenteral </a:t>
          </a:r>
        </a:p>
        <a:p>
          <a:pPr lvl="0" algn="ctr" defTabSz="666750">
            <a:lnSpc>
              <a:spcPct val="90000"/>
            </a:lnSpc>
            <a:spcBef>
              <a:spcPct val="0"/>
            </a:spcBef>
            <a:spcAft>
              <a:spcPct val="35000"/>
            </a:spcAft>
          </a:pPr>
          <a:r>
            <a:rPr lang="en-US" sz="1500" kern="1200" dirty="0" smtClean="0"/>
            <a:t>Nutrition</a:t>
          </a:r>
          <a:endParaRPr lang="en-US" sz="1500" kern="1200" dirty="0"/>
        </a:p>
      </dsp:txBody>
      <dsp:txXfrm>
        <a:off x="7930920" y="3595208"/>
        <a:ext cx="1637749" cy="524079"/>
      </dsp:txXfrm>
    </dsp:sp>
    <dsp:sp modelId="{17865139-9BFF-45F3-B07C-F7EAE9194C83}">
      <dsp:nvSpPr>
        <dsp:cNvPr id="0" name=""/>
        <dsp:cNvSpPr/>
      </dsp:nvSpPr>
      <dsp:spPr>
        <a:xfrm>
          <a:off x="9404895" y="4610613"/>
          <a:ext cx="818874" cy="818874"/>
        </a:xfrm>
        <a:prstGeom prst="arc">
          <a:avLst>
            <a:gd name="adj1" fmla="val 13200000"/>
            <a:gd name="adj2" fmla="val 192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6F0E74-82C5-42D4-B374-2D9A4613C0D1}">
      <dsp:nvSpPr>
        <dsp:cNvPr id="0" name=""/>
        <dsp:cNvSpPr/>
      </dsp:nvSpPr>
      <dsp:spPr>
        <a:xfrm>
          <a:off x="9404895" y="4610613"/>
          <a:ext cx="818874" cy="818874"/>
        </a:xfrm>
        <a:prstGeom prst="arc">
          <a:avLst>
            <a:gd name="adj1" fmla="val 2400000"/>
            <a:gd name="adj2" fmla="val 8400000"/>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EA7032-121A-4A9A-BF86-9DF4B1196D80}">
      <dsp:nvSpPr>
        <dsp:cNvPr id="0" name=""/>
        <dsp:cNvSpPr/>
      </dsp:nvSpPr>
      <dsp:spPr>
        <a:xfrm>
          <a:off x="8995458" y="4758011"/>
          <a:ext cx="1637749" cy="5240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TBD</a:t>
          </a:r>
          <a:endParaRPr lang="en-US" sz="1500" kern="1200" dirty="0"/>
        </a:p>
      </dsp:txBody>
      <dsp:txXfrm>
        <a:off x="8995458" y="4758011"/>
        <a:ext cx="1637749" cy="52407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D53B4-B4FE-442B-BCF3-9023F49641CC}" type="datetimeFigureOut">
              <a:rPr lang="en-US" smtClean="0">
                <a:solidFill>
                  <a:schemeClr val="tx2"/>
                </a:solidFill>
              </a:rPr>
              <a:t>11/15/2018</a:t>
            </a:fld>
            <a:endParaRPr lang="en-US"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E3EEC0-60C9-482C-B113-4433E60F7642}" type="slidenum">
              <a:rPr lang="en-US" smtClean="0">
                <a:solidFill>
                  <a:schemeClr val="tx2"/>
                </a:solidFill>
              </a:rPr>
              <a:t>‹#›</a:t>
            </a:fld>
            <a:endParaRPr lang="en-US" dirty="0">
              <a:solidFill>
                <a:schemeClr val="tx2"/>
              </a:solidFill>
            </a:endParaRPr>
          </a:p>
        </p:txBody>
      </p:sp>
    </p:spTree>
    <p:extLst>
      <p:ext uri="{BB962C8B-B14F-4D97-AF65-F5344CB8AC3E}">
        <p14:creationId xmlns:p14="http://schemas.microsoft.com/office/powerpoint/2010/main" val="1262560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320675"/>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8" name="Slide Number Placeholder 6"/>
          <p:cNvSpPr>
            <a:spLocks noGrp="1"/>
          </p:cNvSpPr>
          <p:nvPr>
            <p:ph type="sldNum" sz="quarter" idx="5"/>
          </p:nvPr>
        </p:nvSpPr>
        <p:spPr>
          <a:xfrm>
            <a:off x="0" y="8866597"/>
            <a:ext cx="6856413" cy="275815"/>
          </a:xfrm>
          <a:prstGeom prst="rect">
            <a:avLst/>
          </a:prstGeom>
        </p:spPr>
        <p:txBody>
          <a:bodyPr vert="horz" lIns="91440" tIns="45720" rIns="91440" bIns="45720" rtlCol="0" anchor="b"/>
          <a:lstStyle>
            <a:lvl1pPr algn="ctr">
              <a:defRPr sz="900">
                <a:solidFill>
                  <a:schemeClr val="tx2"/>
                </a:solidFill>
                <a:latin typeface="+mn-lt"/>
                <a:cs typeface="Arial" pitchFamily="34" charset="0"/>
              </a:defRPr>
            </a:lvl1pPr>
          </a:lstStyle>
          <a:p>
            <a:fld id="{D5F8523C-8729-40F0-9536-D6C4CA3AD238}" type="slidenum">
              <a:rPr lang="en-US" smtClean="0"/>
              <a:pPr/>
              <a:t>‹#›</a:t>
            </a:fld>
            <a:endParaRPr lang="en-US" dirty="0"/>
          </a:p>
        </p:txBody>
      </p:sp>
      <p:sp>
        <p:nvSpPr>
          <p:cNvPr id="9" name="Notes Placeholder 1"/>
          <p:cNvSpPr>
            <a:spLocks noGrp="1"/>
          </p:cNvSpPr>
          <p:nvPr>
            <p:ph type="body" sz="quarter" idx="3"/>
          </p:nvPr>
        </p:nvSpPr>
        <p:spPr>
          <a:xfrm>
            <a:off x="685800" y="3609975"/>
            <a:ext cx="5486400" cy="51435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842946"/>
      </p:ext>
    </p:extLst>
  </p:cSld>
  <p:clrMap bg1="lt1" tx1="dk1" bg2="lt2" tx2="dk2" accent1="accent1" accent2="accent2" accent3="accent3" accent4="accent4" accent5="accent5" accent6="accent6" hlink="hlink" folHlink="folHlink"/>
  <p:hf hdr="0" ftr="0" dt="0"/>
  <p:notesStyle>
    <a:lvl1pPr marL="128359" indent="-128359" algn="l" defTabSz="912766" rtl="0" eaLnBrk="1" latinLnBrk="0" hangingPunct="1">
      <a:lnSpc>
        <a:spcPct val="90000"/>
      </a:lnSpc>
      <a:spcBef>
        <a:spcPts val="1200"/>
      </a:spcBef>
      <a:buClr>
        <a:schemeClr val="accent2"/>
      </a:buClr>
      <a:buSzPct val="85000"/>
      <a:buFont typeface="Wingdings 3" panose="05040102010807070707" pitchFamily="18" charset="2"/>
      <a:buChar char="}"/>
      <a:defRPr lang="en-US" sz="1200" kern="1200" dirty="0" smtClean="0">
        <a:solidFill>
          <a:schemeClr val="tx2"/>
        </a:solidFill>
        <a:effectLst/>
        <a:latin typeface="+mn-lt"/>
        <a:ea typeface="+mn-ea"/>
        <a:cs typeface="+mn-cs"/>
      </a:defRPr>
    </a:lvl1pPr>
    <a:lvl2pPr marL="283648" indent="-137880" algn="l" defTabSz="912766" rtl="0" eaLnBrk="1" latinLnBrk="0" hangingPunct="1">
      <a:lnSpc>
        <a:spcPct val="90000"/>
      </a:lnSpc>
      <a:spcBef>
        <a:spcPts val="600"/>
      </a:spcBef>
      <a:buClr>
        <a:schemeClr val="accent2"/>
      </a:buClr>
      <a:buFont typeface="Arial" pitchFamily="34" charset="0"/>
      <a:buChar char="–"/>
      <a:tabLst/>
      <a:defRPr lang="en-US" sz="1100" kern="1200" dirty="0" smtClean="0">
        <a:solidFill>
          <a:schemeClr val="tx2"/>
        </a:solidFill>
        <a:effectLst/>
        <a:latin typeface="+mn-lt"/>
        <a:ea typeface="+mn-ea"/>
        <a:cs typeface="+mn-cs"/>
      </a:defRPr>
    </a:lvl2pPr>
    <a:lvl3pPr marL="396187" indent="-99841" algn="l" defTabSz="912766" rtl="0" eaLnBrk="1" latinLnBrk="0" hangingPunct="1">
      <a:lnSpc>
        <a:spcPct val="90000"/>
      </a:lnSpc>
      <a:spcBef>
        <a:spcPts val="300"/>
      </a:spcBef>
      <a:buClr>
        <a:schemeClr val="accent2"/>
      </a:buClr>
      <a:buFont typeface="Arial" pitchFamily="34" charset="0"/>
      <a:buChar char="•"/>
      <a:defRPr lang="en-US" sz="1100" kern="1200" dirty="0" smtClean="0">
        <a:solidFill>
          <a:schemeClr val="tx2"/>
        </a:solidFill>
        <a:effectLst/>
        <a:latin typeface="+mn-lt"/>
        <a:ea typeface="+mn-ea"/>
        <a:cs typeface="+mn-cs"/>
      </a:defRPr>
    </a:lvl3pPr>
    <a:lvl4pPr marL="570468" indent="-107777" algn="l" defTabSz="912766" rtl="0" eaLnBrk="1" latinLnBrk="0" hangingPunct="1">
      <a:lnSpc>
        <a:spcPct val="90000"/>
      </a:lnSpc>
      <a:spcBef>
        <a:spcPts val="200"/>
      </a:spcBef>
      <a:buClr>
        <a:schemeClr val="accent2"/>
      </a:buClr>
      <a:buFont typeface="Wingdings" panose="05000000000000000000" pitchFamily="2" charset="2"/>
      <a:buChar char="§"/>
      <a:defRPr lang="en-US" sz="900" kern="1200" dirty="0" smtClean="0">
        <a:solidFill>
          <a:schemeClr val="tx2"/>
        </a:solidFill>
        <a:effectLst/>
        <a:latin typeface="+mn-lt"/>
        <a:ea typeface="+mn-ea"/>
        <a:cs typeface="+mn-cs"/>
      </a:defRPr>
    </a:lvl4pPr>
    <a:lvl5pPr marL="684595" indent="-95078" algn="l" defTabSz="912766" rtl="0" eaLnBrk="1" latinLnBrk="0" hangingPunct="1">
      <a:lnSpc>
        <a:spcPct val="90000"/>
      </a:lnSpc>
      <a:spcBef>
        <a:spcPts val="100"/>
      </a:spcBef>
      <a:buClr>
        <a:schemeClr val="accent2"/>
      </a:buClr>
      <a:buSzPct val="100000"/>
      <a:buFont typeface="Arial" panose="020B0604020202020204" pitchFamily="34" charset="0"/>
      <a:buChar char="»"/>
      <a:defRPr lang="en-US" sz="800" kern="1200" dirty="0">
        <a:solidFill>
          <a:schemeClr val="tx2"/>
        </a:solidFill>
        <a:effectLst/>
        <a:latin typeface="+mn-lt"/>
        <a:ea typeface="+mn-ea"/>
        <a:cs typeface="+mn-cs"/>
      </a:defRPr>
    </a:lvl5pPr>
    <a:lvl6pPr marL="2281879" algn="l" defTabSz="912766" rtl="0" eaLnBrk="1" latinLnBrk="0" hangingPunct="1">
      <a:defRPr sz="1200" kern="1200">
        <a:solidFill>
          <a:schemeClr val="tx1"/>
        </a:solidFill>
        <a:latin typeface="+mn-lt"/>
        <a:ea typeface="+mn-ea"/>
        <a:cs typeface="+mn-cs"/>
      </a:defRPr>
    </a:lvl6pPr>
    <a:lvl7pPr marL="2738289" algn="l" defTabSz="912766" rtl="0" eaLnBrk="1" latinLnBrk="0" hangingPunct="1">
      <a:defRPr sz="1200" kern="1200">
        <a:solidFill>
          <a:schemeClr val="tx1"/>
        </a:solidFill>
        <a:latin typeface="+mn-lt"/>
        <a:ea typeface="+mn-ea"/>
        <a:cs typeface="+mn-cs"/>
      </a:defRPr>
    </a:lvl7pPr>
    <a:lvl8pPr marL="3194668" algn="l" defTabSz="912766" rtl="0" eaLnBrk="1" latinLnBrk="0" hangingPunct="1">
      <a:defRPr sz="1200" kern="1200">
        <a:solidFill>
          <a:schemeClr val="tx1"/>
        </a:solidFill>
        <a:latin typeface="+mn-lt"/>
        <a:ea typeface="+mn-ea"/>
        <a:cs typeface="+mn-cs"/>
      </a:defRPr>
    </a:lvl8pPr>
    <a:lvl9pPr marL="3651062" algn="l" defTabSz="9127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1</a:t>
            </a:fld>
            <a:endParaRPr lang="en-US" dirty="0"/>
          </a:p>
        </p:txBody>
      </p:sp>
    </p:spTree>
    <p:extLst>
      <p:ext uri="{BB962C8B-B14F-4D97-AF65-F5344CB8AC3E}">
        <p14:creationId xmlns:p14="http://schemas.microsoft.com/office/powerpoint/2010/main" val="1283814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13</a:t>
            </a:fld>
            <a:endParaRPr lang="en-US" dirty="0"/>
          </a:p>
        </p:txBody>
      </p:sp>
    </p:spTree>
    <p:extLst>
      <p:ext uri="{BB962C8B-B14F-4D97-AF65-F5344CB8AC3E}">
        <p14:creationId xmlns:p14="http://schemas.microsoft.com/office/powerpoint/2010/main" val="3742866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Stepping back</a:t>
            </a:r>
            <a:r>
              <a:rPr lang="en-US" baseline="0" dirty="0" smtClean="0"/>
              <a:t> for a moment, USP has an organic set of core digital content, all tying back to our nomenclature that must be accessible externally to our stakeholders.   These include our nomenclature, which is legally binding for drug manufacturers, quality standard monographs in the USP-NF, and HQS Standards in the areas of compounding, allergies and intolerances, formulary development, etc.  </a:t>
            </a:r>
            <a:endParaRPr lang="en-US" dirty="0"/>
          </a:p>
        </p:txBody>
      </p:sp>
      <p:sp>
        <p:nvSpPr>
          <p:cNvPr id="4" name="Slide Number Placeholder 3"/>
          <p:cNvSpPr>
            <a:spLocks noGrp="1"/>
          </p:cNvSpPr>
          <p:nvPr>
            <p:ph type="sldNum" sz="quarter" idx="10"/>
          </p:nvPr>
        </p:nvSpPr>
        <p:spPr/>
        <p:txBody>
          <a:bodyPr/>
          <a:lstStyle/>
          <a:p>
            <a:fld id="{97D28E58-3198-4747-BC9E-09C132A6769A}"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173336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a:t>
            </a:r>
            <a:r>
              <a:rPr lang="en-US" baseline="0" dirty="0" smtClean="0"/>
              <a:t> many years, USP standards have only been available through the USP-NF, PDF files, or other printed materials.  As the exchange of health information now happens digitally,  this made it difficult for an increasingly digital world to interact with and implement our standards.  We recognize that providing our stakeholders digital access to our standards is critical improving public health through implementation of our standards.     Thus we are committed to providing translational products that facilitate implementation in Health IT environments.</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15</a:t>
            </a:fld>
            <a:endParaRPr lang="en-US" dirty="0"/>
          </a:p>
        </p:txBody>
      </p:sp>
    </p:spTree>
    <p:extLst>
      <p:ext uri="{BB962C8B-B14F-4D97-AF65-F5344CB8AC3E}">
        <p14:creationId xmlns:p14="http://schemas.microsoft.com/office/powerpoint/2010/main" val="166977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
            </a:r>
            <a:r>
              <a:rPr lang="en-US" baseline="0" dirty="0" smtClean="0"/>
              <a:t>y connecting our core content together, we can provide a value-added technology stack that ties back to our standards.   External IT systems can answer questions such as is </a:t>
            </a:r>
            <a:r>
              <a:rPr lang="en-US" baseline="0" dirty="0" err="1" smtClean="0"/>
              <a:t>klonopin</a:t>
            </a:r>
            <a:r>
              <a:rPr lang="en-US" baseline="0" dirty="0" smtClean="0"/>
              <a:t> a hazardous drug, and how do I protect myself if I’m crushing a tablet for administration, what is the likelihood that a patient with a documented allergy of severe muscle pain due to atorvastatin will have a similar manifestation if given </a:t>
            </a:r>
            <a:r>
              <a:rPr lang="en-US" baseline="0" dirty="0" err="1" smtClean="0"/>
              <a:t>fluvastatin</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97D28E58-3198-4747-BC9E-09C132A6769A}"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4197453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phases here, as well as roundtables that led to ONC/Pharma Health IT collaborative work and call for USP to provide drug allergy standard</a:t>
            </a:r>
            <a:endParaRPr lang="en-US" dirty="0"/>
          </a:p>
        </p:txBody>
      </p:sp>
      <p:sp>
        <p:nvSpPr>
          <p:cNvPr id="4" name="Slide Number Placeholder 3"/>
          <p:cNvSpPr>
            <a:spLocks noGrp="1"/>
          </p:cNvSpPr>
          <p:nvPr>
            <p:ph type="sldNum" sz="quarter" idx="10"/>
          </p:nvPr>
        </p:nvSpPr>
        <p:spPr/>
        <p:txBody>
          <a:bodyPr/>
          <a:lstStyle/>
          <a:p>
            <a:fld id="{97D28E58-3198-4747-BC9E-09C132A6769A}"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10950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18</a:t>
            </a:fld>
            <a:endParaRPr lang="en-US" dirty="0"/>
          </a:p>
        </p:txBody>
      </p:sp>
    </p:spTree>
    <p:extLst>
      <p:ext uri="{BB962C8B-B14F-4D97-AF65-F5344CB8AC3E}">
        <p14:creationId xmlns:p14="http://schemas.microsoft.com/office/powerpoint/2010/main" val="182748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20</a:t>
            </a:fld>
            <a:endParaRPr lang="en-US" dirty="0"/>
          </a:p>
        </p:txBody>
      </p:sp>
    </p:spTree>
    <p:extLst>
      <p:ext uri="{BB962C8B-B14F-4D97-AF65-F5344CB8AC3E}">
        <p14:creationId xmlns:p14="http://schemas.microsoft.com/office/powerpoint/2010/main" val="3041243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Why RxNorm</a:t>
            </a:r>
            <a:r>
              <a:rPr lang="en-US" baseline="0" dirty="0" smtClean="0"/>
              <a:t> when other terminologies already exist? </a:t>
            </a:r>
          </a:p>
          <a:p>
            <a:r>
              <a:rPr lang="en-US" baseline="0" dirty="0" smtClean="0"/>
              <a:t>-Many different naming conventions</a:t>
            </a:r>
          </a:p>
          <a:p>
            <a:r>
              <a:rPr lang="en-US" baseline="0" dirty="0" smtClean="0"/>
              <a:t>-Many different codes</a:t>
            </a:r>
            <a:endParaRPr lang="en-US" dirty="0"/>
          </a:p>
        </p:txBody>
      </p:sp>
      <p:sp>
        <p:nvSpPr>
          <p:cNvPr id="4" name="Slide Number Placeholder 3"/>
          <p:cNvSpPr>
            <a:spLocks noGrp="1"/>
          </p:cNvSpPr>
          <p:nvPr>
            <p:ph type="sldNum" sz="quarter" idx="10"/>
          </p:nvPr>
        </p:nvSpPr>
        <p:spPr/>
        <p:txBody>
          <a:bodyPr/>
          <a:lstStyle/>
          <a:p>
            <a:fld id="{06387AAE-63B5-47A9-A7D0-B5074492F6FC}"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59554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22</a:t>
            </a:fld>
            <a:endParaRPr lang="en-US" dirty="0"/>
          </a:p>
        </p:txBody>
      </p:sp>
    </p:spTree>
    <p:extLst>
      <p:ext uri="{BB962C8B-B14F-4D97-AF65-F5344CB8AC3E}">
        <p14:creationId xmlns:p14="http://schemas.microsoft.com/office/powerpoint/2010/main" val="375919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solidFill>
                  <a:prstClr val="black"/>
                </a:solidFill>
                <a:latin typeface="Calibri"/>
              </a:rPr>
              <a:pPr/>
              <a:t>23</a:t>
            </a:fld>
            <a:endParaRPr lang="en-US" dirty="0">
              <a:solidFill>
                <a:prstClr val="black"/>
              </a:solidFill>
              <a:latin typeface="Calibri"/>
            </a:endParaRPr>
          </a:p>
        </p:txBody>
      </p:sp>
    </p:spTree>
    <p:extLst>
      <p:ext uri="{BB962C8B-B14F-4D97-AF65-F5344CB8AC3E}">
        <p14:creationId xmlns:p14="http://schemas.microsoft.com/office/powerpoint/2010/main" val="2803137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p>
          <a:p>
            <a:r>
              <a:rPr lang="en-US" dirty="0" smtClean="0"/>
              <a:t>Objective: to orient</a:t>
            </a:r>
            <a:r>
              <a:rPr lang="en-US" baseline="0" dirty="0" smtClean="0"/>
              <a:t> you USP, who we are and our role in public health, but importantly share with you our renewed commitment to helping beyond the standard.  We recognize that the standard setting process is essential to driving towards quality and safety for patients and healthcare workers but we also recognize the supplemental tools are needed to help support the end users in engaging with the standards.</a:t>
            </a:r>
          </a:p>
          <a:p>
            <a:endParaRPr lang="en-US" baseline="0" dirty="0" smtClean="0"/>
          </a:p>
          <a:p>
            <a:r>
              <a:rPr lang="en-US" baseline="0" dirty="0" smtClean="0"/>
              <a:t>To this end we are here today to also share with you our work and envisioned trajectory in the IT, digital realm. </a:t>
            </a:r>
          </a:p>
          <a:p>
            <a:pPr marL="128508" marR="0" lvl="3" indent="-128508" algn="l" defTabSz="913829" rtl="0" eaLnBrk="1" fontAlgn="auto" latinLnBrk="0" hangingPunct="1">
              <a:lnSpc>
                <a:spcPct val="90000"/>
              </a:lnSpc>
              <a:spcBef>
                <a:spcPts val="1200"/>
              </a:spcBef>
              <a:spcAft>
                <a:spcPts val="0"/>
              </a:spcAft>
              <a:buClr>
                <a:schemeClr val="accent2"/>
              </a:buClr>
              <a:buSzPct val="85000"/>
              <a:buFont typeface="Wingdings 3" panose="05040102010807070707" pitchFamily="18" charset="2"/>
              <a:buChar char="}"/>
              <a:tabLst/>
              <a:defRPr/>
            </a:pPr>
            <a:r>
              <a:rPr lang="en-US" baseline="0" dirty="0" smtClean="0"/>
              <a:t>One of our goals today is not only to inform you on our current state (and desired future state) with digital platform and Health IT activities, but to listen to what you think and give us feedback on where USP could provide value given our standards-setting role.</a:t>
            </a:r>
          </a:p>
          <a:p>
            <a:pPr marL="128508" marR="0" lvl="3" indent="-128508" algn="l" defTabSz="913829" rtl="0" eaLnBrk="1" fontAlgn="auto" latinLnBrk="0" hangingPunct="1">
              <a:lnSpc>
                <a:spcPct val="90000"/>
              </a:lnSpc>
              <a:spcBef>
                <a:spcPts val="1200"/>
              </a:spcBef>
              <a:spcAft>
                <a:spcPts val="0"/>
              </a:spcAft>
              <a:buClr>
                <a:schemeClr val="accent2"/>
              </a:buClr>
              <a:buSzPct val="85000"/>
              <a:buFont typeface="Wingdings 3" panose="05040102010807070707" pitchFamily="18" charset="2"/>
              <a:buChar char="}"/>
              <a:tabLst/>
              <a:defRPr/>
            </a:pPr>
            <a:r>
              <a:rPr lang="en-US" baseline="0" dirty="0" smtClean="0"/>
              <a:t>In some ways, USP, as an organization that has traditionally been focused on print publications/compendia, has not fully leveraged our data and made it accessible.  So we are in the midst of a change where we want to be a trusted partner that allows integration of our standards content into the Health IT ecosystem.</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2</a:t>
            </a:fld>
            <a:endParaRPr lang="en-US" dirty="0"/>
          </a:p>
        </p:txBody>
      </p:sp>
    </p:spTree>
    <p:extLst>
      <p:ext uri="{BB962C8B-B14F-4D97-AF65-F5344CB8AC3E}">
        <p14:creationId xmlns:p14="http://schemas.microsoft.com/office/powerpoint/2010/main" val="718824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24</a:t>
            </a:fld>
            <a:endParaRPr lang="en-US" dirty="0"/>
          </a:p>
        </p:txBody>
      </p:sp>
    </p:spTree>
    <p:extLst>
      <p:ext uri="{BB962C8B-B14F-4D97-AF65-F5344CB8AC3E}">
        <p14:creationId xmlns:p14="http://schemas.microsoft.com/office/powerpoint/2010/main" val="286569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solidFill>
                  <a:prstClr val="black"/>
                </a:solidFill>
                <a:latin typeface="Calibri"/>
              </a:rPr>
              <a:pPr/>
              <a:t>25</a:t>
            </a:fld>
            <a:endParaRPr lang="en-US" dirty="0">
              <a:solidFill>
                <a:prstClr val="black"/>
              </a:solidFill>
              <a:latin typeface="Calibri"/>
            </a:endParaRPr>
          </a:p>
        </p:txBody>
      </p:sp>
    </p:spTree>
    <p:extLst>
      <p:ext uri="{BB962C8B-B14F-4D97-AF65-F5344CB8AC3E}">
        <p14:creationId xmlns:p14="http://schemas.microsoft.com/office/powerpoint/2010/main" val="1521170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2"/>
                </a:solidFill>
                <a:effectLst/>
                <a:latin typeface="+mn-lt"/>
                <a:ea typeface="+mn-ea"/>
                <a:cs typeface="+mn-cs"/>
              </a:rPr>
              <a:t>“RxNorm</a:t>
            </a:r>
            <a:r>
              <a:rPr lang="en-US" sz="1200" b="0" i="0" kern="1200" dirty="0" smtClean="0">
                <a:solidFill>
                  <a:schemeClr val="tx2"/>
                </a:solidFill>
                <a:effectLst/>
                <a:latin typeface="+mn-lt"/>
                <a:ea typeface="+mn-ea"/>
                <a:cs typeface="+mn-cs"/>
              </a:rPr>
              <a:t> is two things: a normalized naming system for generic and branded drugs; and a tool for supporting semantic interoperation between drug terminologies and pharmacy knowledge base systems. The National Library of Medicine (NLM) produces </a:t>
            </a:r>
            <a:r>
              <a:rPr lang="en-US" sz="1200" b="1" i="0" kern="1200" dirty="0" smtClean="0">
                <a:solidFill>
                  <a:schemeClr val="tx2"/>
                </a:solidFill>
                <a:effectLst/>
                <a:latin typeface="+mn-lt"/>
                <a:ea typeface="+mn-ea"/>
                <a:cs typeface="+mn-cs"/>
              </a:rPr>
              <a:t>RxNorm</a:t>
            </a:r>
            <a:r>
              <a:rPr lang="en-US" sz="1200" b="0" i="0" kern="1200" dirty="0" smtClean="0">
                <a:solidFill>
                  <a:schemeClr val="tx2"/>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solidFill>
                  <a:prstClr val="black"/>
                </a:solidFill>
                <a:latin typeface="Calibri"/>
              </a:rPr>
              <a:pPr/>
              <a:t>26</a:t>
            </a:fld>
            <a:endParaRPr lang="en-US" dirty="0">
              <a:solidFill>
                <a:prstClr val="black"/>
              </a:solidFill>
              <a:latin typeface="Calibri"/>
            </a:endParaRPr>
          </a:p>
        </p:txBody>
      </p:sp>
    </p:spTree>
    <p:extLst>
      <p:ext uri="{BB962C8B-B14F-4D97-AF65-F5344CB8AC3E}">
        <p14:creationId xmlns:p14="http://schemas.microsoft.com/office/powerpoint/2010/main" val="3860508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6D03B3-15A5-4D16-B99A-E3BE9D27E641}"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688563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218987" fontAlgn="base">
              <a:spcAft>
                <a:spcPts val="800"/>
              </a:spcAft>
              <a:buClr>
                <a:srgbClr val="DEB408"/>
              </a:buClr>
              <a:buSzPct val="80000"/>
              <a:buNone/>
            </a:pPr>
            <a:r>
              <a:rPr lang="en-US" sz="2400" dirty="0" smtClean="0">
                <a:latin typeface="Arial" pitchFamily="34" charset="0"/>
                <a:cs typeface="Arial" pitchFamily="34" charset="0"/>
              </a:rPr>
              <a:t>Medicare Modernization Act (2003)</a:t>
            </a:r>
          </a:p>
          <a:p>
            <a:pPr marL="0" indent="0" defTabSz="1218987" fontAlgn="base">
              <a:spcAft>
                <a:spcPts val="800"/>
              </a:spcAft>
              <a:buClr>
                <a:srgbClr val="DEB408"/>
              </a:buClr>
              <a:buSzPct val="80000"/>
              <a:buNone/>
            </a:pPr>
            <a:r>
              <a:rPr lang="en-US" sz="1200" dirty="0" smtClean="0">
                <a:latin typeface="Arial" pitchFamily="34" charset="0"/>
                <a:cs typeface="Arial" pitchFamily="34" charset="0"/>
              </a:rPr>
              <a:t>Section 1860D-4(b)(3)(c) defines role of USP</a:t>
            </a:r>
          </a:p>
          <a:p>
            <a:pPr marL="0" indent="0" defTabSz="1218987" fontAlgn="base">
              <a:spcAft>
                <a:spcPts val="800"/>
              </a:spcAft>
              <a:buClr>
                <a:srgbClr val="DEB408"/>
              </a:buClr>
              <a:buSzPct val="80000"/>
              <a:buNone/>
            </a:pPr>
            <a:r>
              <a:rPr lang="en-US" sz="1200" dirty="0" smtClean="0">
                <a:latin typeface="Arial" pitchFamily="34" charset="0"/>
                <a:cs typeface="Arial" pitchFamily="34" charset="0"/>
              </a:rPr>
              <a:t>“(ii) MODEL GUIDELINES- The secretary shall request the United States Pharmacopeia to develop, in consultation with pharmaceutical benefit managers and other interested parties, a </a:t>
            </a:r>
            <a:r>
              <a:rPr lang="en-US" sz="1200" u="sng" dirty="0" smtClean="0">
                <a:latin typeface="Arial" pitchFamily="34" charset="0"/>
                <a:cs typeface="Arial" pitchFamily="34" charset="0"/>
              </a:rPr>
              <a:t>list of categories and classes </a:t>
            </a:r>
            <a:r>
              <a:rPr lang="en-US" sz="1200" dirty="0" smtClean="0">
                <a:latin typeface="Arial" pitchFamily="34" charset="0"/>
                <a:cs typeface="Arial" pitchFamily="34" charset="0"/>
              </a:rPr>
              <a:t>that may be used by prescription drug plans under this paragraph and to revise such classification </a:t>
            </a:r>
            <a:r>
              <a:rPr lang="en-US" sz="1200" b="1" dirty="0" smtClean="0">
                <a:latin typeface="Arial" pitchFamily="34" charset="0"/>
                <a:cs typeface="Arial" pitchFamily="34" charset="0"/>
              </a:rPr>
              <a:t>from time to time </a:t>
            </a:r>
            <a:r>
              <a:rPr lang="en-US" sz="1200" dirty="0" smtClean="0">
                <a:latin typeface="Arial" pitchFamily="34" charset="0"/>
                <a:cs typeface="Arial" pitchFamily="34" charset="0"/>
              </a:rPr>
              <a:t>to reflect changes in therapeutic uses of covered part D drugs and the additions of new covered part D drugs.”</a:t>
            </a:r>
          </a:p>
          <a:p>
            <a:r>
              <a:rPr lang="en-US" dirty="0" smtClean="0"/>
              <a:t>2004 - USP Called upon to create science-based classification system to define minimum formulary for Part D coverage </a:t>
            </a:r>
          </a:p>
          <a:p>
            <a:r>
              <a:rPr lang="en-US" dirty="0" smtClean="0"/>
              <a:t>2005 – USP publishes first version of MMG</a:t>
            </a:r>
          </a:p>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solidFill>
                  <a:prstClr val="black"/>
                </a:solidFill>
                <a:latin typeface="Calibri"/>
              </a:rPr>
              <a:pPr/>
              <a:t>29</a:t>
            </a:fld>
            <a:endParaRPr lang="en-US" dirty="0">
              <a:solidFill>
                <a:prstClr val="black"/>
              </a:solidFill>
              <a:latin typeface="Calibri"/>
            </a:endParaRPr>
          </a:p>
        </p:txBody>
      </p:sp>
    </p:spTree>
    <p:extLst>
      <p:ext uri="{BB962C8B-B14F-4D97-AF65-F5344CB8AC3E}">
        <p14:creationId xmlns:p14="http://schemas.microsoft.com/office/powerpoint/2010/main" val="4229996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the USP Medicare Model Guidelines were originally intended to be used as a science-based standard to determine a minimum formulary check for Part D.   However, like many classification systems, people began using the Model Guidelines for other purposes.  For example, EHB Benchmark plans used the Model Guidelines classification structure to compare formulary benefits across the different plans.   Unlike in Part D, the EHB prescription drug plans are required to cover at least the greater of 1 of each USP Category and Class or the same number of drugs in each Category and Class as the  EHB benchmark plan</a:t>
            </a:r>
          </a:p>
          <a:p>
            <a:r>
              <a:rPr lang="en-US" baseline="0" dirty="0" smtClean="0"/>
              <a:t>When they did this, they realized that there were drugs no listed on the MMG because of its Part D scope, including Anti-obesity agents, </a:t>
            </a:r>
            <a:r>
              <a:rPr lang="en-US" baseline="0" dirty="0" err="1" smtClean="0"/>
              <a:t>Infertiliity</a:t>
            </a:r>
            <a:r>
              <a:rPr lang="en-US" baseline="0" dirty="0" smtClean="0"/>
              <a:t> agents, etc.   Stakeholders asked us to create a broader classification system that included more classes of drugs </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30</a:t>
            </a:fld>
            <a:endParaRPr lang="en-US" dirty="0"/>
          </a:p>
        </p:txBody>
      </p:sp>
    </p:spTree>
    <p:extLst>
      <p:ext uri="{BB962C8B-B14F-4D97-AF65-F5344CB8AC3E}">
        <p14:creationId xmlns:p14="http://schemas.microsoft.com/office/powerpoint/2010/main" val="495996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a:t>
            </a:r>
            <a:r>
              <a:rPr lang="en-US" baseline="0" dirty="0" smtClean="0"/>
              <a:t> to increased drug coverage, stakeholders also asked for more frequent updates (at least once/year), increased granularity in certain USP classes, and easier integration of our classification into Health IT systems</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31</a:t>
            </a:fld>
            <a:endParaRPr lang="en-US" dirty="0"/>
          </a:p>
        </p:txBody>
      </p:sp>
    </p:spTree>
    <p:extLst>
      <p:ext uri="{BB962C8B-B14F-4D97-AF65-F5344CB8AC3E}">
        <p14:creationId xmlns:p14="http://schemas.microsoft.com/office/powerpoint/2010/main" val="4011526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how USP DC can be used a standard to compare formulary submissions, which could</a:t>
            </a:r>
            <a:r>
              <a:rPr lang="en-US" baseline="0" dirty="0" smtClean="0"/>
              <a:t> be used not only for cost analysis but to inform public health policy.  For example here, we see that Alaska’s Rx EHB plan contains 23 drugs in the USP Category ‘Blood Glucose Regulators’, compared to a state with a much larger population – California.   Important to note that USP does not choose the total number of drugs in each EHB plan – the states must cover the greater of a) at least 1 of each USP Category/Class or b) the equivalent # of drugs in each USP Category/Class in the state benchmark plan</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32</a:t>
            </a:fld>
            <a:endParaRPr lang="en-US" dirty="0"/>
          </a:p>
        </p:txBody>
      </p:sp>
    </p:spTree>
    <p:extLst>
      <p:ext uri="{BB962C8B-B14F-4D97-AF65-F5344CB8AC3E}">
        <p14:creationId xmlns:p14="http://schemas.microsoft.com/office/powerpoint/2010/main" val="2368037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USP</a:t>
            </a:r>
            <a:r>
              <a:rPr lang="en-US" baseline="0" dirty="0" smtClean="0"/>
              <a:t> DC 2018 Files at: </a:t>
            </a:r>
            <a:r>
              <a:rPr lang="en-US" dirty="0" smtClean="0"/>
              <a:t>http://www.usp.org/health-quality-safety/usp-dc-download</a:t>
            </a:r>
            <a:endParaRPr lang="en-US" i="1"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33</a:t>
            </a:fld>
            <a:endParaRPr lang="en-US" dirty="0"/>
          </a:p>
        </p:txBody>
      </p:sp>
    </p:spTree>
    <p:extLst>
      <p:ext uri="{BB962C8B-B14F-4D97-AF65-F5344CB8AC3E}">
        <p14:creationId xmlns:p14="http://schemas.microsoft.com/office/powerpoint/2010/main" val="2368037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how USP DC can be used a standard to compare formulary submissions, which could</a:t>
            </a:r>
            <a:r>
              <a:rPr lang="en-US" baseline="0" dirty="0" smtClean="0"/>
              <a:t> be used not only for cost analysis but to inform public health policy.  For example here, we see that Alaska’s Rx EHB plan contains 33 drugs in the USP Category ‘Blood Glucose Regulators’, compared to a state with a much larger population – California.  I was surprised at the results of this very trivial ‘data analysis’ to see such a big difference</a:t>
            </a:r>
            <a:endParaRPr lang="en-US" i="1"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34</a:t>
            </a:fld>
            <a:endParaRPr lang="en-US" dirty="0"/>
          </a:p>
        </p:txBody>
      </p:sp>
    </p:spTree>
    <p:extLst>
      <p:ext uri="{BB962C8B-B14F-4D97-AF65-F5344CB8AC3E}">
        <p14:creationId xmlns:p14="http://schemas.microsoft.com/office/powerpoint/2010/main" val="236803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4</a:t>
            </a:fld>
            <a:endParaRPr lang="en-US" dirty="0"/>
          </a:p>
        </p:txBody>
      </p:sp>
    </p:spTree>
    <p:extLst>
      <p:ext uri="{BB962C8B-B14F-4D97-AF65-F5344CB8AC3E}">
        <p14:creationId xmlns:p14="http://schemas.microsoft.com/office/powerpoint/2010/main" val="968230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36</a:t>
            </a:fld>
            <a:endParaRPr lang="en-US" dirty="0"/>
          </a:p>
        </p:txBody>
      </p:sp>
    </p:spTree>
    <p:extLst>
      <p:ext uri="{BB962C8B-B14F-4D97-AF65-F5344CB8AC3E}">
        <p14:creationId xmlns:p14="http://schemas.microsoft.com/office/powerpoint/2010/main" val="117177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20675"/>
            <a:ext cx="5486400" cy="3086100"/>
          </a:xfrm>
        </p:spPr>
      </p:sp>
      <p:sp>
        <p:nvSpPr>
          <p:cNvPr id="3" name="Notes Placeholder 2"/>
          <p:cNvSpPr>
            <a:spLocks noGrp="1"/>
          </p:cNvSpPr>
          <p:nvPr>
            <p:ph type="body" idx="1"/>
          </p:nvPr>
        </p:nvSpPr>
        <p:spPr/>
        <p:txBody>
          <a:bodyPr/>
          <a:lstStyle/>
          <a:p>
            <a:pPr marL="128572" marR="0" indent="-128572" algn="l" defTabSz="914285" rtl="0" eaLnBrk="1" fontAlgn="auto" latinLnBrk="0" hangingPunct="1">
              <a:lnSpc>
                <a:spcPct val="90000"/>
              </a:lnSpc>
              <a:spcBef>
                <a:spcPts val="1200"/>
              </a:spcBef>
              <a:spcAft>
                <a:spcPts val="0"/>
              </a:spcAft>
              <a:buClr>
                <a:schemeClr val="accent2"/>
              </a:buClr>
              <a:buSzPct val="85000"/>
              <a:buFont typeface="Wingdings 3" panose="05040102010807070707" pitchFamily="18" charset="2"/>
              <a:buChar char="}"/>
              <a:tabLst/>
              <a:defRPr/>
            </a:pPr>
            <a:r>
              <a:rPr lang="en-US" sz="1200" b="1" kern="1200" dirty="0" smtClean="0">
                <a:solidFill>
                  <a:schemeClr val="tx2"/>
                </a:solidFill>
                <a:effectLst/>
                <a:latin typeface="+mn-lt"/>
                <a:ea typeface="+mn-ea"/>
                <a:cs typeface="+mn-cs"/>
              </a:rPr>
              <a:t>HazRx™ mobile app helps you identify if a drug is hazardous  and  provides guidance on the safe handling of that drug in accordance with USP General Chapter &lt;800&gt;</a:t>
            </a:r>
            <a:endParaRPr lang="en-US" sz="1200" kern="1200" dirty="0" smtClean="0">
              <a:solidFill>
                <a:schemeClr val="tx2"/>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38</a:t>
            </a:fld>
            <a:endParaRPr lang="en-US"/>
          </a:p>
        </p:txBody>
      </p:sp>
    </p:spTree>
    <p:extLst>
      <p:ext uri="{BB962C8B-B14F-4D97-AF65-F5344CB8AC3E}">
        <p14:creationId xmlns:p14="http://schemas.microsoft.com/office/powerpoint/2010/main" val="3597845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39</a:t>
            </a:fld>
            <a:endParaRPr lang="en-US" dirty="0"/>
          </a:p>
        </p:txBody>
      </p:sp>
    </p:spTree>
    <p:extLst>
      <p:ext uri="{BB962C8B-B14F-4D97-AF65-F5344CB8AC3E}">
        <p14:creationId xmlns:p14="http://schemas.microsoft.com/office/powerpoint/2010/main" val="4136749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solidFill>
                  <a:prstClr val="black"/>
                </a:solidFill>
                <a:latin typeface="Calibri"/>
              </a:rPr>
              <a:pPr/>
              <a:t>40</a:t>
            </a:fld>
            <a:endParaRPr lang="en-US" dirty="0">
              <a:solidFill>
                <a:prstClr val="black"/>
              </a:solidFill>
              <a:latin typeface="Calibri"/>
            </a:endParaRPr>
          </a:p>
        </p:txBody>
      </p:sp>
    </p:spTree>
    <p:extLst>
      <p:ext uri="{BB962C8B-B14F-4D97-AF65-F5344CB8AC3E}">
        <p14:creationId xmlns:p14="http://schemas.microsoft.com/office/powerpoint/2010/main" val="676483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218987" fontAlgn="base">
              <a:spcAft>
                <a:spcPts val="800"/>
              </a:spcAft>
              <a:buClr>
                <a:srgbClr val="DEB408"/>
              </a:buClr>
              <a:buSzPct val="80000"/>
              <a:buNone/>
            </a:pPr>
            <a:r>
              <a:rPr lang="en-US" sz="2400" dirty="0" smtClean="0">
                <a:latin typeface="Arial" pitchFamily="34" charset="0"/>
                <a:cs typeface="Arial" pitchFamily="34" charset="0"/>
              </a:rPr>
              <a:t>Medicare Modernization Act (2003)</a:t>
            </a:r>
          </a:p>
          <a:p>
            <a:pPr marL="0" indent="0" defTabSz="1218987" fontAlgn="base">
              <a:spcAft>
                <a:spcPts val="800"/>
              </a:spcAft>
              <a:buClr>
                <a:srgbClr val="DEB408"/>
              </a:buClr>
              <a:buSzPct val="80000"/>
              <a:buNone/>
            </a:pPr>
            <a:r>
              <a:rPr lang="en-US" sz="1200" dirty="0" smtClean="0">
                <a:latin typeface="Arial" pitchFamily="34" charset="0"/>
                <a:cs typeface="Arial" pitchFamily="34" charset="0"/>
              </a:rPr>
              <a:t>Section 1860D-4(b)(3)(c) defines role of USP</a:t>
            </a:r>
          </a:p>
          <a:p>
            <a:pPr marL="0" indent="0" defTabSz="1218987" fontAlgn="base">
              <a:spcAft>
                <a:spcPts val="800"/>
              </a:spcAft>
              <a:buClr>
                <a:srgbClr val="DEB408"/>
              </a:buClr>
              <a:buSzPct val="80000"/>
              <a:buNone/>
            </a:pPr>
            <a:r>
              <a:rPr lang="en-US" sz="1200" dirty="0" smtClean="0">
                <a:latin typeface="Arial" pitchFamily="34" charset="0"/>
                <a:cs typeface="Arial" pitchFamily="34" charset="0"/>
              </a:rPr>
              <a:t>“(ii) MODEL GUIDELINES- The secretary shall request the United States Pharmacopeia to develop, in consultation with pharmaceutical benefit managers and other interested parties, a </a:t>
            </a:r>
            <a:r>
              <a:rPr lang="en-US" sz="1200" u="sng" dirty="0" smtClean="0">
                <a:latin typeface="Arial" pitchFamily="34" charset="0"/>
                <a:cs typeface="Arial" pitchFamily="34" charset="0"/>
              </a:rPr>
              <a:t>list of categories and classes </a:t>
            </a:r>
            <a:r>
              <a:rPr lang="en-US" sz="1200" dirty="0" smtClean="0">
                <a:latin typeface="Arial" pitchFamily="34" charset="0"/>
                <a:cs typeface="Arial" pitchFamily="34" charset="0"/>
              </a:rPr>
              <a:t>that may be used by prescription drug plans under this paragraph and to revise such classification </a:t>
            </a:r>
            <a:r>
              <a:rPr lang="en-US" sz="1200" b="1" dirty="0" smtClean="0">
                <a:latin typeface="Arial" pitchFamily="34" charset="0"/>
                <a:cs typeface="Arial" pitchFamily="34" charset="0"/>
              </a:rPr>
              <a:t>from time to time </a:t>
            </a:r>
            <a:r>
              <a:rPr lang="en-US" sz="1200" dirty="0" smtClean="0">
                <a:latin typeface="Arial" pitchFamily="34" charset="0"/>
                <a:cs typeface="Arial" pitchFamily="34" charset="0"/>
              </a:rPr>
              <a:t>to reflect changes in therapeutic uses of covered part D drugs and the additions of new covered part D drugs.”</a:t>
            </a:r>
          </a:p>
          <a:p>
            <a:r>
              <a:rPr lang="en-US" dirty="0" smtClean="0"/>
              <a:t>2004 - USP Called upon to create science-based classification system to define minimum formulary for Part D coverage </a:t>
            </a:r>
          </a:p>
          <a:p>
            <a:r>
              <a:rPr lang="en-US" dirty="0" smtClean="0"/>
              <a:t>2005 – USP publishes first version of MMG</a:t>
            </a:r>
          </a:p>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4229996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43</a:t>
            </a:fld>
            <a:endParaRPr lang="en-US" dirty="0"/>
          </a:p>
        </p:txBody>
      </p:sp>
    </p:spTree>
    <p:extLst>
      <p:ext uri="{BB962C8B-B14F-4D97-AF65-F5344CB8AC3E}">
        <p14:creationId xmlns:p14="http://schemas.microsoft.com/office/powerpoint/2010/main" val="171430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44</a:t>
            </a:fld>
            <a:endParaRPr lang="en-US" dirty="0"/>
          </a:p>
        </p:txBody>
      </p:sp>
    </p:spTree>
    <p:extLst>
      <p:ext uri="{BB962C8B-B14F-4D97-AF65-F5344CB8AC3E}">
        <p14:creationId xmlns:p14="http://schemas.microsoft.com/office/powerpoint/2010/main" val="3496561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47</a:t>
            </a:fld>
            <a:endParaRPr lang="en-US" dirty="0"/>
          </a:p>
        </p:txBody>
      </p:sp>
    </p:spTree>
    <p:extLst>
      <p:ext uri="{BB962C8B-B14F-4D97-AF65-F5344CB8AC3E}">
        <p14:creationId xmlns:p14="http://schemas.microsoft.com/office/powerpoint/2010/main" val="1400100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48</a:t>
            </a:fld>
            <a:endParaRPr lang="en-US" dirty="0"/>
          </a:p>
        </p:txBody>
      </p:sp>
    </p:spTree>
    <p:extLst>
      <p:ext uri="{BB962C8B-B14F-4D97-AF65-F5344CB8AC3E}">
        <p14:creationId xmlns:p14="http://schemas.microsoft.com/office/powerpoint/2010/main" val="1400100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49</a:t>
            </a:fld>
            <a:endParaRPr lang="en-US" dirty="0"/>
          </a:p>
        </p:txBody>
      </p:sp>
    </p:spTree>
    <p:extLst>
      <p:ext uri="{BB962C8B-B14F-4D97-AF65-F5344CB8AC3E}">
        <p14:creationId xmlns:p14="http://schemas.microsoft.com/office/powerpoint/2010/main" val="354384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digital</a:t>
            </a:r>
            <a:r>
              <a:rPr lang="en-US" baseline="0" dirty="0" smtClean="0"/>
              <a:t> you is more important than the real you!</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5</a:t>
            </a:fld>
            <a:endParaRPr lang="en-US" dirty="0"/>
          </a:p>
        </p:txBody>
      </p:sp>
    </p:spTree>
    <p:extLst>
      <p:ext uri="{BB962C8B-B14F-4D97-AF65-F5344CB8AC3E}">
        <p14:creationId xmlns:p14="http://schemas.microsoft.com/office/powerpoint/2010/main" val="64428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D28E58-3198-4747-BC9E-09C132A6769A}"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862082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 IT Advisor</a:t>
            </a:r>
            <a:r>
              <a:rPr lang="en-US" baseline="0" dirty="0" smtClean="0"/>
              <a:t>y Body – please let us know if you would like us to form this and participate!!  There are so many areas where we could get involved, but we have to be mindful of our resources/capabilities.  It is essential that we have consistent feedback and dialogue with people like those who attend HIMSS to thoughtfully inform where USP can provide the most value</a:t>
            </a:r>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51</a:t>
            </a:fld>
            <a:endParaRPr lang="en-US" dirty="0"/>
          </a:p>
        </p:txBody>
      </p:sp>
    </p:spTree>
    <p:extLst>
      <p:ext uri="{BB962C8B-B14F-4D97-AF65-F5344CB8AC3E}">
        <p14:creationId xmlns:p14="http://schemas.microsoft.com/office/powerpoint/2010/main" val="3496561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52</a:t>
            </a:fld>
            <a:endParaRPr lang="en-US" dirty="0"/>
          </a:p>
        </p:txBody>
      </p:sp>
    </p:spTree>
    <p:extLst>
      <p:ext uri="{BB962C8B-B14F-4D97-AF65-F5344CB8AC3E}">
        <p14:creationId xmlns:p14="http://schemas.microsoft.com/office/powerpoint/2010/main" val="292740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53</a:t>
            </a:fld>
            <a:endParaRPr lang="en-US" dirty="0"/>
          </a:p>
        </p:txBody>
      </p:sp>
    </p:spTree>
    <p:extLst>
      <p:ext uri="{BB962C8B-B14F-4D97-AF65-F5344CB8AC3E}">
        <p14:creationId xmlns:p14="http://schemas.microsoft.com/office/powerpoint/2010/main" val="3723389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206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F8523C-8729-40F0-9536-D6C4CA3AD238}" type="slidenum">
              <a:rPr lang="en-US" smtClean="0"/>
              <a:pPr/>
              <a:t>54</a:t>
            </a:fld>
            <a:endParaRPr lang="en-US" dirty="0"/>
          </a:p>
        </p:txBody>
      </p:sp>
    </p:spTree>
    <p:extLst>
      <p:ext uri="{BB962C8B-B14F-4D97-AF65-F5344CB8AC3E}">
        <p14:creationId xmlns:p14="http://schemas.microsoft.com/office/powerpoint/2010/main" val="313437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20675"/>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F8523C-8729-40F0-9536-D6C4CA3AD238}" type="slidenum">
              <a:rPr lang="en-US" smtClean="0"/>
              <a:pPr/>
              <a:t>55</a:t>
            </a:fld>
            <a:endParaRPr lang="en-US" dirty="0"/>
          </a:p>
        </p:txBody>
      </p:sp>
    </p:spTree>
    <p:extLst>
      <p:ext uri="{BB962C8B-B14F-4D97-AF65-F5344CB8AC3E}">
        <p14:creationId xmlns:p14="http://schemas.microsoft.com/office/powerpoint/2010/main" val="417963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6</a:t>
            </a:fld>
            <a:endParaRPr lang="en-US" dirty="0"/>
          </a:p>
        </p:txBody>
      </p:sp>
    </p:spTree>
    <p:extLst>
      <p:ext uri="{BB962C8B-B14F-4D97-AF65-F5344CB8AC3E}">
        <p14:creationId xmlns:p14="http://schemas.microsoft.com/office/powerpoint/2010/main" val="329162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8</a:t>
            </a:fld>
            <a:endParaRPr lang="en-US" dirty="0"/>
          </a:p>
        </p:txBody>
      </p:sp>
    </p:spTree>
    <p:extLst>
      <p:ext uri="{BB962C8B-B14F-4D97-AF65-F5344CB8AC3E}">
        <p14:creationId xmlns:p14="http://schemas.microsoft.com/office/powerpoint/2010/main" val="425524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320675"/>
            <a:ext cx="5486400" cy="3086100"/>
          </a:xfrm>
        </p:spPr>
      </p:sp>
      <p:sp>
        <p:nvSpPr>
          <p:cNvPr id="3" name="Notes Placeholder 2"/>
          <p:cNvSpPr>
            <a:spLocks noGrp="1"/>
          </p:cNvSpPr>
          <p:nvPr>
            <p:ph type="body" idx="1"/>
          </p:nvPr>
        </p:nvSpPr>
        <p:spPr/>
        <p:txBody>
          <a:bodyPr/>
          <a:lstStyle/>
          <a:p>
            <a:pPr marL="146050" lvl="1" indent="0">
              <a:spcBef>
                <a:spcPts val="1200"/>
              </a:spcBef>
              <a:buNone/>
            </a:pPr>
            <a:r>
              <a:rPr lang="en-US" altLang="en-US" sz="1600" dirty="0" smtClean="0"/>
              <a:t>Specifically,</a:t>
            </a:r>
            <a:r>
              <a:rPr lang="en-US" altLang="en-US" sz="1600" baseline="0" dirty="0" smtClean="0"/>
              <a:t> we represent </a:t>
            </a:r>
            <a:r>
              <a:rPr lang="en-US" altLang="en-US" sz="1600" dirty="0" smtClean="0">
                <a:latin typeface="Arial" charset="0"/>
                <a:cs typeface="Arial" charset="0"/>
              </a:rPr>
              <a:t>Healthcare Quality &amp; Safety or HQS.</a:t>
            </a:r>
          </a:p>
          <a:p>
            <a:pPr marL="146050" lvl="1" indent="0">
              <a:spcBef>
                <a:spcPts val="1200"/>
              </a:spcBef>
              <a:buNone/>
            </a:pPr>
            <a:endParaRPr lang="en-US" altLang="en-US" sz="1600" dirty="0" smtClean="0">
              <a:latin typeface="Arial" charset="0"/>
              <a:cs typeface="Arial" charset="0"/>
            </a:endParaRPr>
          </a:p>
          <a:p>
            <a:pPr marL="146050" marR="0" lvl="1" indent="0" algn="l" defTabSz="913829" rtl="0" eaLnBrk="1" fontAlgn="auto" latinLnBrk="0" hangingPunct="1">
              <a:lnSpc>
                <a:spcPct val="90000"/>
              </a:lnSpc>
              <a:spcBef>
                <a:spcPts val="1200"/>
              </a:spcBef>
              <a:spcAft>
                <a:spcPts val="0"/>
              </a:spcAft>
              <a:buClr>
                <a:schemeClr val="accent2"/>
              </a:buClr>
              <a:buSzTx/>
              <a:buFont typeface="Arial" pitchFamily="34" charset="0"/>
              <a:buNone/>
              <a:tabLst/>
              <a:defRPr/>
            </a:pPr>
            <a:r>
              <a:rPr lang="en-US" sz="1600" b="1" kern="1200" dirty="0" smtClean="0">
                <a:solidFill>
                  <a:schemeClr val="accent2"/>
                </a:solidFill>
                <a:effectLst/>
                <a:latin typeface="+mn-lt"/>
                <a:ea typeface="+mn-ea"/>
                <a:cs typeface="+mn-cs"/>
              </a:rPr>
              <a:t>We help build the safety net across the drug industry and healthcare system, establishing standards </a:t>
            </a:r>
            <a:r>
              <a:rPr lang="en-US" sz="1600" b="1" u="sng" kern="1200" dirty="0" smtClean="0">
                <a:solidFill>
                  <a:schemeClr val="accent2"/>
                </a:solidFill>
                <a:effectLst/>
                <a:latin typeface="+mn-lt"/>
                <a:ea typeface="+mn-ea"/>
                <a:cs typeface="+mn-cs"/>
              </a:rPr>
              <a:t>to help ensure medicine is of the highest quality from the time it’s manufactured until the moment someone takes it</a:t>
            </a:r>
            <a:r>
              <a:rPr lang="en-US" sz="1600" b="1" kern="1200" dirty="0" smtClean="0">
                <a:solidFill>
                  <a:schemeClr val="accent2"/>
                </a:solidFill>
                <a:effectLst/>
                <a:latin typeface="+mn-lt"/>
                <a:ea typeface="+mn-ea"/>
                <a:cs typeface="+mn-cs"/>
              </a:rPr>
              <a:t>.</a:t>
            </a:r>
          </a:p>
          <a:p>
            <a:pPr marL="146050" lvl="1" indent="0">
              <a:spcBef>
                <a:spcPts val="1200"/>
              </a:spcBef>
              <a:buNone/>
            </a:pPr>
            <a:endParaRPr lang="en-US" altLang="en-US" sz="1600" dirty="0" smtClean="0">
              <a:latin typeface="Arial" charset="0"/>
              <a:cs typeface="Arial" charset="0"/>
            </a:endParaRPr>
          </a:p>
          <a:p>
            <a:pPr marL="146050" lvl="1" indent="0">
              <a:spcBef>
                <a:spcPts val="1200"/>
              </a:spcBef>
              <a:buNone/>
            </a:pPr>
            <a:endParaRPr lang="en-US" altLang="en-US" sz="1600" dirty="0" smtClean="0">
              <a:latin typeface="Arial" charset="0"/>
              <a:cs typeface="Arial" charset="0"/>
            </a:endParaRPr>
          </a:p>
          <a:p>
            <a:pPr marL="146050" lvl="1" indent="0">
              <a:spcBef>
                <a:spcPts val="1200"/>
              </a:spcBef>
              <a:buNone/>
            </a:pPr>
            <a:r>
              <a:rPr lang="en-US" altLang="en-US" sz="1600" dirty="0" smtClean="0">
                <a:latin typeface="Arial" charset="0"/>
                <a:cs typeface="Arial" charset="0"/>
              </a:rPr>
              <a:t>We</a:t>
            </a:r>
            <a:r>
              <a:rPr lang="en-US" altLang="en-US" sz="1600" baseline="0" dirty="0" smtClean="0">
                <a:latin typeface="Arial" charset="0"/>
                <a:cs typeface="Arial" charset="0"/>
              </a:rPr>
              <a:t> do span the full supply chain to help ensure the delivery and access to quality medicine.  … Within this spectrum we focus on the following… next slide  </a:t>
            </a:r>
            <a:endParaRPr lang="en-US" altLang="en-US" sz="1600" dirty="0" smtClean="0">
              <a:latin typeface="Arial" charset="0"/>
              <a:cs typeface="Arial" charset="0"/>
            </a:endParaRPr>
          </a:p>
          <a:p>
            <a:pPr marL="146050" lvl="1" indent="0">
              <a:spcBef>
                <a:spcPts val="1200"/>
              </a:spcBef>
              <a:buNone/>
            </a:pPr>
            <a:endParaRPr lang="en-US" altLang="en-US" sz="1600" dirty="0" smtClean="0"/>
          </a:p>
          <a:p>
            <a:pPr marL="146050" lvl="1" indent="0">
              <a:spcBef>
                <a:spcPts val="1200"/>
              </a:spcBef>
              <a:buNone/>
            </a:pPr>
            <a:endParaRPr lang="en-US" altLang="en-US" sz="1600" dirty="0" smtClean="0"/>
          </a:p>
          <a:p>
            <a:pPr marL="146050" lvl="1" indent="0">
              <a:spcBef>
                <a:spcPts val="1200"/>
              </a:spcBef>
              <a:buNone/>
            </a:pPr>
            <a:r>
              <a:rPr lang="en-US" altLang="en-US" sz="1600" dirty="0" smtClean="0"/>
              <a:t>What we do today</a:t>
            </a:r>
          </a:p>
          <a:p>
            <a:pPr lvl="1">
              <a:spcBef>
                <a:spcPts val="1200"/>
              </a:spcBef>
            </a:pPr>
            <a:r>
              <a:rPr lang="en-US" altLang="en-US" sz="1600" dirty="0" smtClean="0"/>
              <a:t>Establish and disseminate public written standards for the quality, purity, identity, strength, and labeling of medicines</a:t>
            </a:r>
          </a:p>
          <a:p>
            <a:pPr lvl="1">
              <a:spcBef>
                <a:spcPts val="1200"/>
              </a:spcBef>
            </a:pPr>
            <a:r>
              <a:rPr lang="en-US" altLang="en-US" sz="1600" dirty="0" smtClean="0"/>
              <a:t>Provide recommendations to practitioners on the safe use of medicines </a:t>
            </a:r>
          </a:p>
          <a:p>
            <a:pPr lvl="1">
              <a:spcBef>
                <a:spcPts val="1200"/>
              </a:spcBef>
            </a:pPr>
            <a:r>
              <a:rPr lang="en-US" altLang="en-US" sz="1600" dirty="0" smtClean="0"/>
              <a:t>Work with national and  international health agencies to improve the quality of medicines worldwide</a:t>
            </a:r>
          </a:p>
          <a:p>
            <a:pPr lvl="1">
              <a:spcBef>
                <a:spcPts val="1200"/>
              </a:spcBef>
            </a:pPr>
            <a:r>
              <a:rPr lang="en-US" altLang="en-US" sz="1600" dirty="0" smtClean="0"/>
              <a:t>Educate practitioners and others seeking information and implementation of quality standards</a:t>
            </a:r>
          </a:p>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10</a:t>
            </a:fld>
            <a:endParaRPr lang="en-US" dirty="0"/>
          </a:p>
        </p:txBody>
      </p:sp>
    </p:spTree>
    <p:extLst>
      <p:ext uri="{BB962C8B-B14F-4D97-AF65-F5344CB8AC3E}">
        <p14:creationId xmlns:p14="http://schemas.microsoft.com/office/powerpoint/2010/main" val="1207970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8523C-8729-40F0-9536-D6C4CA3AD238}" type="slidenum">
              <a:rPr lang="en-US" smtClean="0"/>
              <a:pPr/>
              <a:t>11</a:t>
            </a:fld>
            <a:endParaRPr lang="en-US" dirty="0"/>
          </a:p>
        </p:txBody>
      </p:sp>
    </p:spTree>
    <p:extLst>
      <p:ext uri="{BB962C8B-B14F-4D97-AF65-F5344CB8AC3E}">
        <p14:creationId xmlns:p14="http://schemas.microsoft.com/office/powerpoint/2010/main" val="123351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we are and what we do</a:t>
            </a:r>
            <a:endParaRPr lang="en-US" dirty="0"/>
          </a:p>
        </p:txBody>
      </p:sp>
      <p:sp>
        <p:nvSpPr>
          <p:cNvPr id="4" name="Slide Number Placeholder 3"/>
          <p:cNvSpPr>
            <a:spLocks noGrp="1"/>
          </p:cNvSpPr>
          <p:nvPr>
            <p:ph type="sldNum" sz="quarter" idx="10"/>
          </p:nvPr>
        </p:nvSpPr>
        <p:spPr/>
        <p:txBody>
          <a:bodyPr/>
          <a:lstStyle/>
          <a:p>
            <a:fld id="{C1A4BA05-81FD-447B-B27E-4C29B72B8933}"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1054053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4.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4.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4.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5.emf"/><Relationship Id="rId4" Type="http://schemas.openxmlformats.org/officeDocument/2006/relationships/oleObject" Target="../embeddings/oleObject2.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4.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9.xml"/><Relationship Id="rId4"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9.xml"/><Relationship Id="rId4"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9.xml"/><Relationship Id="rId4"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3.xml"/><Relationship Id="rId4"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3.xml"/><Relationship Id="rId4"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3.xml"/><Relationship Id="rId4"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3.xml"/><Relationship Id="rId4"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4.xml"/><Relationship Id="rId4" Type="http://schemas.openxmlformats.org/officeDocument/2006/relationships/image" Target="../media/image4.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4.xml"/><Relationship Id="rId4" Type="http://schemas.openxmlformats.org/officeDocument/2006/relationships/image" Target="../media/image1.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4.xml"/><Relationship Id="rId4"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4.xml"/><Relationship Id="rId4"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spTree>
      <p:nvGrpSpPr>
        <p:cNvPr id="1" name=""/>
        <p:cNvGrpSpPr/>
        <p:nvPr/>
      </p:nvGrpSpPr>
      <p:grpSpPr>
        <a:xfrm>
          <a:off x="0" y="0"/>
          <a:ext cx="0" cy="0"/>
          <a:chOff x="0" y="0"/>
          <a:chExt cx="0" cy="0"/>
        </a:xfrm>
      </p:grpSpPr>
      <p:sp>
        <p:nvSpPr>
          <p:cNvPr id="4" name="Rectangle 3"/>
          <p:cNvSpPr/>
          <p:nvPr userDrawn="1"/>
        </p:nvSpPr>
        <p:spPr>
          <a:xfrm>
            <a:off x="0" y="1"/>
            <a:ext cx="12192000" cy="5728603"/>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2" name="Title 1"/>
          <p:cNvSpPr>
            <a:spLocks noGrp="1"/>
          </p:cNvSpPr>
          <p:nvPr>
            <p:ph type="ctrTitle" hasCustomPrompt="1"/>
          </p:nvPr>
        </p:nvSpPr>
        <p:spPr>
          <a:xfrm>
            <a:off x="905256" y="1856232"/>
            <a:ext cx="10360152" cy="1115568"/>
          </a:xfrm>
        </p:spPr>
        <p:txBody>
          <a:bodyPr lIns="118697" tIns="63893" rIns="118697" bIns="63893" anchor="t" anchorCtr="0"/>
          <a:lstStyle>
            <a:lvl1pPr algn="l">
              <a:defRPr sz="4000" b="1">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905259" y="2971800"/>
            <a:ext cx="9445752" cy="1755648"/>
          </a:xfrm>
          <a:prstGeom prst="rect">
            <a:avLst/>
          </a:prstGeom>
        </p:spPr>
        <p:txBody>
          <a:bodyPr lIns="118697" tIns="63893" rIns="118697" bIns="63893"/>
          <a:lstStyle>
            <a:lvl1pPr marL="0" indent="0" algn="l">
              <a:spcBef>
                <a:spcPts val="200"/>
              </a:spcBef>
              <a:buNone/>
              <a:defRPr sz="3600">
                <a:solidFill>
                  <a:schemeClr val="tx1"/>
                </a:solidFill>
              </a:defRPr>
            </a:lvl1pPr>
            <a:lvl2pPr marL="456341" indent="0" algn="ctr">
              <a:buNone/>
              <a:defRPr>
                <a:solidFill>
                  <a:schemeClr val="tx1">
                    <a:tint val="75000"/>
                  </a:schemeClr>
                </a:solidFill>
              </a:defRPr>
            </a:lvl2pPr>
            <a:lvl3pPr marL="912766" indent="0" algn="ctr">
              <a:buNone/>
              <a:defRPr>
                <a:solidFill>
                  <a:schemeClr val="tx1">
                    <a:tint val="75000"/>
                  </a:schemeClr>
                </a:solidFill>
              </a:defRPr>
            </a:lvl3pPr>
            <a:lvl4pPr marL="1369138" indent="0" algn="ctr">
              <a:buNone/>
              <a:defRPr>
                <a:solidFill>
                  <a:schemeClr val="tx1">
                    <a:tint val="75000"/>
                  </a:schemeClr>
                </a:solidFill>
              </a:defRPr>
            </a:lvl4pPr>
            <a:lvl5pPr marL="1825532" indent="0" algn="ctr">
              <a:buNone/>
              <a:defRPr>
                <a:solidFill>
                  <a:schemeClr val="tx1">
                    <a:tint val="75000"/>
                  </a:schemeClr>
                </a:solidFill>
              </a:defRPr>
            </a:lvl5pPr>
            <a:lvl6pPr marL="2281879" indent="0" algn="ctr">
              <a:buNone/>
              <a:defRPr>
                <a:solidFill>
                  <a:schemeClr val="tx1">
                    <a:tint val="75000"/>
                  </a:schemeClr>
                </a:solidFill>
              </a:defRPr>
            </a:lvl6pPr>
            <a:lvl7pPr marL="2738289" indent="0" algn="ctr">
              <a:buNone/>
              <a:defRPr>
                <a:solidFill>
                  <a:schemeClr val="tx1">
                    <a:tint val="75000"/>
                  </a:schemeClr>
                </a:solidFill>
              </a:defRPr>
            </a:lvl7pPr>
            <a:lvl8pPr marL="3194668" indent="0" algn="ctr">
              <a:buNone/>
              <a:defRPr>
                <a:solidFill>
                  <a:schemeClr val="tx1">
                    <a:tint val="75000"/>
                  </a:schemeClr>
                </a:solidFill>
              </a:defRPr>
            </a:lvl8pPr>
            <a:lvl9pPr marL="3651062" indent="0" algn="ctr">
              <a:buNone/>
              <a:defRPr>
                <a:solidFill>
                  <a:schemeClr val="tx1">
                    <a:tint val="75000"/>
                  </a:schemeClr>
                </a:solidFill>
              </a:defRPr>
            </a:lvl9pPr>
          </a:lstStyle>
          <a:p>
            <a:r>
              <a:rPr lang="en-US" dirty="0"/>
              <a:t>Click to edit master subtitle style</a:t>
            </a:r>
          </a:p>
        </p:txBody>
      </p:sp>
      <p:pic>
        <p:nvPicPr>
          <p:cNvPr id="9" name="Picture 8"/>
          <p:cNvPicPr preferRelativeResize="0">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8253" y="4947072"/>
            <a:ext cx="2672431" cy="1591056"/>
          </a:xfrm>
          <a:prstGeom prst="rect">
            <a:avLst/>
          </a:prstGeom>
        </p:spPr>
      </p:pic>
    </p:spTree>
    <p:extLst>
      <p:ext uri="{BB962C8B-B14F-4D97-AF65-F5344CB8AC3E}">
        <p14:creationId xmlns:p14="http://schemas.microsoft.com/office/powerpoint/2010/main" val="325151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Photo">
    <p:spTree>
      <p:nvGrpSpPr>
        <p:cNvPr id="1" name=""/>
        <p:cNvGrpSpPr/>
        <p:nvPr/>
      </p:nvGrpSpPr>
      <p:grpSpPr>
        <a:xfrm>
          <a:off x="0" y="0"/>
          <a:ext cx="0" cy="0"/>
          <a:chOff x="0" y="0"/>
          <a:chExt cx="0" cy="0"/>
        </a:xfrm>
      </p:grpSpPr>
      <p:sp>
        <p:nvSpPr>
          <p:cNvPr id="8" name="Rectangle 7"/>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6" name="Picture Placeholder 5"/>
          <p:cNvSpPr>
            <a:spLocks noGrp="1"/>
          </p:cNvSpPr>
          <p:nvPr>
            <p:ph type="pic" sz="quarter" idx="10"/>
          </p:nvPr>
        </p:nvSpPr>
        <p:spPr>
          <a:xfrm>
            <a:off x="-3175" y="914400"/>
            <a:ext cx="12192000" cy="5943600"/>
          </a:xfrm>
          <a:solidFill>
            <a:srgbClr val="FBF5E6"/>
          </a:solidFill>
        </p:spPr>
        <p:txBody>
          <a:bodyPr lIns="547665"/>
          <a:lstStyle>
            <a:lvl1pPr marL="0" indent="0">
              <a:buNone/>
              <a:defRPr/>
            </a:lvl1pPr>
          </a:lstStyle>
          <a:p>
            <a:r>
              <a:rPr lang="en-US" smtClean="0"/>
              <a:t>Click icon to add picture</a:t>
            </a:r>
            <a:endParaRPr lang="en-US" dirty="0"/>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9797730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Dark Gray">
    <p:spTree>
      <p:nvGrpSpPr>
        <p:cNvPr id="1" name=""/>
        <p:cNvGrpSpPr/>
        <p:nvPr/>
      </p:nvGrpSpPr>
      <p:grpSpPr>
        <a:xfrm>
          <a:off x="0" y="0"/>
          <a:ext cx="0" cy="0"/>
          <a:chOff x="0" y="0"/>
          <a:chExt cx="0" cy="0"/>
        </a:xfrm>
      </p:grpSpPr>
      <p:sp>
        <p:nvSpPr>
          <p:cNvPr id="20" name="Rectangle 19"/>
          <p:cNvSpPr/>
          <p:nvPr userDrawn="1"/>
        </p:nvSpPr>
        <p:spPr bwMode="gray">
          <a:xfrm>
            <a:off x="3" y="5948376"/>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bg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85" y="1600199"/>
            <a:ext cx="5277075" cy="456088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bg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3557297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Photo">
    <p:spTree>
      <p:nvGrpSpPr>
        <p:cNvPr id="1" name=""/>
        <p:cNvGrpSpPr/>
        <p:nvPr/>
      </p:nvGrpSpPr>
      <p:grpSpPr>
        <a:xfrm>
          <a:off x="0" y="0"/>
          <a:ext cx="0" cy="0"/>
          <a:chOff x="0" y="0"/>
          <a:chExt cx="0" cy="0"/>
        </a:xfrm>
      </p:grpSpPr>
      <p:sp>
        <p:nvSpPr>
          <p:cNvPr id="8" name="Rectangle 7"/>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6" name="Picture Placeholder 5"/>
          <p:cNvSpPr>
            <a:spLocks noGrp="1"/>
          </p:cNvSpPr>
          <p:nvPr>
            <p:ph type="pic" sz="quarter" idx="10"/>
          </p:nvPr>
        </p:nvSpPr>
        <p:spPr>
          <a:xfrm>
            <a:off x="-3175" y="914400"/>
            <a:ext cx="12192000" cy="5943600"/>
          </a:xfrm>
          <a:solidFill>
            <a:srgbClr val="FBF5E6"/>
          </a:solidFill>
        </p:spPr>
        <p:txBody>
          <a:bodyPr lIns="547960"/>
          <a:lstStyle>
            <a:lvl1pPr marL="0" indent="0">
              <a:buNone/>
              <a:defRPr/>
            </a:lvl1pPr>
          </a:lstStyle>
          <a:p>
            <a:r>
              <a:rPr lang="en-US" smtClean="0"/>
              <a:t>Click icon to add picture</a:t>
            </a:r>
            <a:endParaRPr lang="en-US"/>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33532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Half Color–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8"/>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4"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3391548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Half Color–Light Gree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8"/>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4304451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Half Color–Light Brow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8"/>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0923229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Half Color–Dark Gray">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156170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bg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0866429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688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p:spTree>
      <p:nvGrpSpPr>
        <p:cNvPr id="1" name=""/>
        <p:cNvGrpSpPr/>
        <p:nvPr/>
      </p:nvGrpSpPr>
      <p:grpSpPr>
        <a:xfrm>
          <a:off x="0" y="0"/>
          <a:ext cx="0" cy="0"/>
          <a:chOff x="0" y="0"/>
          <a:chExt cx="0" cy="0"/>
        </a:xfrm>
      </p:grpSpPr>
      <p:sp>
        <p:nvSpPr>
          <p:cNvPr id="17" name="Rectangle 16"/>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15"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_Projects\Daily Projects\090817\P16558\usp_logo_201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54740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elcome">
    <p:spTree>
      <p:nvGrpSpPr>
        <p:cNvPr id="1" name=""/>
        <p:cNvGrpSpPr/>
        <p:nvPr/>
      </p:nvGrpSpPr>
      <p:grpSpPr>
        <a:xfrm>
          <a:off x="0" y="0"/>
          <a:ext cx="0" cy="0"/>
          <a:chOff x="0" y="0"/>
          <a:chExt cx="0" cy="0"/>
        </a:xfrm>
      </p:grpSpPr>
      <p:sp>
        <p:nvSpPr>
          <p:cNvPr id="9" name="Rectangle 8"/>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7" name="Picture 3" descr="C:\_Projects\Daily Projects\090817\P16558\usp_logo_201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_Projects\Daily Projects\090817\P16558\Empowering a healthy tomorwow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_Projects\Daily Projects\090817\P16558\Welcom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87262" y="1588121"/>
            <a:ext cx="3616673" cy="82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712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spTree>
      <p:nvGrpSpPr>
        <p:cNvPr id="1" name=""/>
        <p:cNvGrpSpPr/>
        <p:nvPr/>
      </p:nvGrpSpPr>
      <p:grpSpPr>
        <a:xfrm>
          <a:off x="0" y="0"/>
          <a:ext cx="0" cy="0"/>
          <a:chOff x="0" y="0"/>
          <a:chExt cx="0" cy="0"/>
        </a:xfrm>
      </p:grpSpPr>
      <p:sp>
        <p:nvSpPr>
          <p:cNvPr id="10" name="Rectangle 9"/>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11"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_Projects\Daily Projects\090817\P16558\questions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51595" y="1543090"/>
            <a:ext cx="3885128" cy="8732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70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alf Color–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35" rIns="0" bIns="45635"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0"/>
              </a:spcBef>
              <a:spcAft>
                <a:spcPts val="0"/>
              </a:spcAft>
            </a:pPr>
            <a:fld id="{35C0926A-889A-463A-A5EA-682F15689EEF}" type="slidenum">
              <a:rPr lang="en-US" sz="1100" smtClean="0">
                <a:solidFill>
                  <a:srgbClr val="A5ACB3"/>
                </a:solidFill>
                <a:latin typeface="+mn-lt"/>
              </a:rPr>
              <a:pPr>
                <a:lnSpc>
                  <a:spcPct val="90000"/>
                </a:lnSpc>
                <a:spcBef>
                  <a:spcPts val="0"/>
                </a:spcBef>
                <a:spcAft>
                  <a:spcPts val="0"/>
                </a:spcAft>
              </a:pPr>
              <a:t>‹#›</a:t>
            </a:fld>
            <a:endParaRPr lang="en-US" sz="1100" dirty="0">
              <a:solidFill>
                <a:srgbClr val="A5ACB3"/>
              </a:solidFill>
              <a:latin typeface="+mn-lt"/>
            </a:endParaRPr>
          </a:p>
        </p:txBody>
      </p:sp>
      <p:sp>
        <p:nvSpPr>
          <p:cNvPr id="10" name="Footer Placeholder 4"/>
          <p:cNvSpPr txBox="1">
            <a:spLocks/>
          </p:cNvSpPr>
          <p:nvPr userDrawn="1"/>
        </p:nvSpPr>
        <p:spPr>
          <a:xfrm>
            <a:off x="10777538" y="6639818"/>
            <a:ext cx="936780" cy="156991"/>
          </a:xfrm>
          <a:prstGeom prst="rect">
            <a:avLst/>
          </a:prstGeom>
        </p:spPr>
        <p:txBody>
          <a:bodyPr vert="horz" lIns="121669" tIns="60835" rIns="121669" bIns="60835"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8404"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srgbClr val="73808E">
                    <a:tint val="75000"/>
                  </a:srgbClr>
                </a:solidFill>
                <a:effectLst/>
                <a:uLnTx/>
                <a:uFillTx/>
                <a:latin typeface="Arial"/>
                <a:ea typeface="+mn-ea"/>
                <a:cs typeface="+mn-cs"/>
              </a:rPr>
              <a:t>© 2017 USP</a:t>
            </a:r>
            <a:endParaRPr kumimoji="0" lang="en-US" sz="800" b="0" i="0" u="none" strike="noStrike" kern="1200" cap="none" spc="0" normalizeH="0" baseline="0" noProof="0" dirty="0">
              <a:ln>
                <a:noFill/>
              </a:ln>
              <a:solidFill>
                <a:srgbClr val="73808E">
                  <a:tint val="75000"/>
                </a:srgbClr>
              </a:solidFill>
              <a:effectLst/>
              <a:uLnTx/>
              <a:uFillTx/>
              <a:latin typeface="Arial"/>
              <a:ea typeface="+mn-ea"/>
              <a:cs typeface="+mn-cs"/>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4"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2"/>
          <p:cNvSpPr>
            <a:spLocks noGrp="1"/>
          </p:cNvSpPr>
          <p:nvPr>
            <p:ph type="body" sz="quarter" idx="16" hasCustomPrompt="1"/>
          </p:nvPr>
        </p:nvSpPr>
        <p:spPr>
          <a:xfrm>
            <a:off x="6442938" y="6161145"/>
            <a:ext cx="4381005"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5335915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Rectangle 8"/>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10"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_Projects\Daily Projects\090817\P16558\thank you_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77" y="1547387"/>
            <a:ext cx="4032504" cy="8204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293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tay Connected">
    <p:spTree>
      <p:nvGrpSpPr>
        <p:cNvPr id="1" name=""/>
        <p:cNvGrpSpPr/>
        <p:nvPr/>
      </p:nvGrpSpPr>
      <p:grpSpPr>
        <a:xfrm>
          <a:off x="0" y="0"/>
          <a:ext cx="0" cy="0"/>
          <a:chOff x="0" y="0"/>
          <a:chExt cx="0" cy="0"/>
        </a:xfrm>
      </p:grpSpPr>
      <p:sp>
        <p:nvSpPr>
          <p:cNvPr id="6" name="Rectangle 5"/>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8" name="Text Placeholder 9"/>
          <p:cNvSpPr>
            <a:spLocks noGrp="1"/>
          </p:cNvSpPr>
          <p:nvPr>
            <p:ph type="body" sz="quarter" idx="15" hasCustomPrompt="1"/>
          </p:nvPr>
        </p:nvSpPr>
        <p:spPr bwMode="gray">
          <a:xfrm>
            <a:off x="1564267" y="2452540"/>
            <a:ext cx="9060291" cy="1055589"/>
          </a:xfrm>
          <a:prstGeom prst="rect">
            <a:avLst/>
          </a:prstGeom>
        </p:spPr>
        <p:txBody>
          <a:bodyPr/>
          <a:lstStyle>
            <a:lvl1pPr marL="0" indent="0" algn="ctr">
              <a:buNone/>
              <a:defRPr lang="en-US" sz="2400" dirty="0">
                <a:latin typeface="+mj-lt"/>
                <a:ea typeface="+mj-ea"/>
                <a:cs typeface="+mj-cs"/>
              </a:defRPr>
            </a:lvl1pPr>
          </a:lstStyle>
          <a:p>
            <a:pPr marL="0" lvl="0" algn="ctr" defTabSz="456601">
              <a:spcBef>
                <a:spcPct val="0"/>
              </a:spcBef>
            </a:pPr>
            <a:r>
              <a:rPr lang="en-US" dirty="0"/>
              <a:t>Click to edit master text styles</a:t>
            </a:r>
          </a:p>
        </p:txBody>
      </p:sp>
      <p:pic>
        <p:nvPicPr>
          <p:cNvPr id="16386"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_Projects\Daily Projects\090817\P16558\stayconnected text.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187" r="1588"/>
          <a:stretch/>
        </p:blipFill>
        <p:spPr bwMode="auto">
          <a:xfrm>
            <a:off x="3032478" y="1449357"/>
            <a:ext cx="6123963" cy="10414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8136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601908447"/>
              </p:ext>
            </p:extLst>
          </p:nvPr>
        </p:nvGraphicFramePr>
        <p:xfrm>
          <a:off x="1588" y="1601"/>
          <a:ext cx="1588" cy="1587"/>
        </p:xfrm>
        <a:graphic>
          <a:graphicData uri="http://schemas.openxmlformats.org/presentationml/2006/ole">
            <mc:AlternateContent xmlns:mc="http://schemas.openxmlformats.org/markup-compatibility/2006">
              <mc:Choice xmlns:v="urn:schemas-microsoft-com:vml" Requires="v">
                <p:oleObj spid="_x0000_s59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601"/>
                        <a:ext cx="1588"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441" y="6356401"/>
            <a:ext cx="2844059" cy="366183"/>
          </a:xfrm>
          <a:prstGeom prst="rect">
            <a:avLst/>
          </a:prstGeom>
        </p:spPr>
        <p:txBody>
          <a:bodyPr lIns="121739" tIns="60869" rIns="121739" bIns="60869"/>
          <a:lstStyle/>
          <a:p>
            <a:pPr defTabSz="913259"/>
            <a:fld id="{D65B89E0-B2C8-054A-997C-F526F0BB47DA}" type="datetimeFigureOut">
              <a:rPr lang="en-US" smtClean="0">
                <a:solidFill>
                  <a:srgbClr val="73808E"/>
                </a:solidFill>
              </a:rPr>
              <a:pPr defTabSz="913259"/>
              <a:t>11/15/2018</a:t>
            </a:fld>
            <a:endParaRPr lang="en-US">
              <a:solidFill>
                <a:srgbClr val="73808E"/>
              </a:solidFill>
            </a:endParaRPr>
          </a:p>
        </p:txBody>
      </p:sp>
      <p:sp>
        <p:nvSpPr>
          <p:cNvPr id="5" name="Footer Placeholder 4"/>
          <p:cNvSpPr>
            <a:spLocks noGrp="1"/>
          </p:cNvSpPr>
          <p:nvPr>
            <p:ph type="ftr" sz="quarter" idx="11"/>
          </p:nvPr>
        </p:nvSpPr>
        <p:spPr>
          <a:xfrm>
            <a:off x="4164515" y="6356401"/>
            <a:ext cx="3859795" cy="366183"/>
          </a:xfrm>
          <a:prstGeom prst="rect">
            <a:avLst/>
          </a:prstGeom>
        </p:spPr>
        <p:txBody>
          <a:bodyPr lIns="121739" tIns="60869" rIns="121739" bIns="60869"/>
          <a:lstStyle/>
          <a:p>
            <a:pPr defTabSz="913259"/>
            <a:r>
              <a:rPr lang="en-US" smtClean="0">
                <a:solidFill>
                  <a:srgbClr val="73808E"/>
                </a:solidFill>
              </a:rPr>
              <a:t>COPYRIGHT 2017 USP. ALL RIGHTS RESERVED.</a:t>
            </a:r>
          </a:p>
          <a:p>
            <a:pPr defTabSz="913259"/>
            <a:endParaRPr lang="en-US">
              <a:solidFill>
                <a:srgbClr val="73808E"/>
              </a:solidFill>
            </a:endParaRPr>
          </a:p>
        </p:txBody>
      </p:sp>
      <p:sp>
        <p:nvSpPr>
          <p:cNvPr id="6" name="Slide Number Placeholder 5"/>
          <p:cNvSpPr>
            <a:spLocks noGrp="1"/>
          </p:cNvSpPr>
          <p:nvPr>
            <p:ph type="sldNum" sz="quarter" idx="12"/>
          </p:nvPr>
        </p:nvSpPr>
        <p:spPr>
          <a:xfrm>
            <a:off x="8735326" y="6356401"/>
            <a:ext cx="2844059" cy="366183"/>
          </a:xfrm>
          <a:prstGeom prst="rect">
            <a:avLst/>
          </a:prstGeom>
        </p:spPr>
        <p:txBody>
          <a:bodyPr lIns="121739" tIns="60869" rIns="121739" bIns="60869"/>
          <a:lstStyle/>
          <a:p>
            <a:pPr defTabSz="913259"/>
            <a:fld id="{C8D4BABA-F35D-D444-B205-F6A0413CE1B0}" type="slidenum">
              <a:rPr lang="en-US" smtClean="0">
                <a:solidFill>
                  <a:srgbClr val="73808E"/>
                </a:solidFill>
              </a:rPr>
              <a:pPr defTabSz="913259"/>
              <a:t>‹#›</a:t>
            </a:fld>
            <a:endParaRPr lang="en-US">
              <a:solidFill>
                <a:srgbClr val="73808E"/>
              </a:solidFill>
            </a:endParaRPr>
          </a:p>
        </p:txBody>
      </p:sp>
    </p:spTree>
    <p:extLst>
      <p:ext uri="{BB962C8B-B14F-4D97-AF65-F5344CB8AC3E}">
        <p14:creationId xmlns:p14="http://schemas.microsoft.com/office/powerpoint/2010/main" val="3526345946"/>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2692" indent="-272692">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2368" indent="-291740">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a:xfrm>
            <a:off x="11249912" y="6416696"/>
            <a:ext cx="711015" cy="212725"/>
          </a:xfrm>
          <a:prstGeom prst="rect">
            <a:avLst/>
          </a:prstGeom>
        </p:spPr>
        <p:txBody>
          <a:bodyPr lIns="91320" tIns="45661" rIns="91320" bIns="45661"/>
          <a:lstStyle/>
          <a:p>
            <a:pPr defTabSz="913259"/>
            <a:fld id="{67336A34-759B-4CB5-8197-65F754E57A07}" type="slidenum">
              <a:rPr lang="en-US" smtClean="0">
                <a:solidFill>
                  <a:srgbClr val="294660">
                    <a:tint val="75000"/>
                  </a:srgbClr>
                </a:solidFill>
              </a:rPr>
              <a:pPr defTabSz="913259"/>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18375052"/>
      </p:ext>
    </p:extLst>
  </p:cSld>
  <p:clrMapOvr>
    <a:masterClrMapping/>
  </p:clrMapOvr>
  <p:transition spd="slow">
    <p:pull/>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19"/>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456701" indent="0" algn="ctr">
              <a:buNone/>
              <a:defRPr>
                <a:solidFill>
                  <a:schemeClr val="tx1">
                    <a:tint val="75000"/>
                  </a:schemeClr>
                </a:solidFill>
              </a:defRPr>
            </a:lvl2pPr>
            <a:lvl3pPr marL="913449" indent="0" algn="ctr">
              <a:buNone/>
              <a:defRPr>
                <a:solidFill>
                  <a:schemeClr val="tx1">
                    <a:tint val="75000"/>
                  </a:schemeClr>
                </a:solidFill>
              </a:defRPr>
            </a:lvl3pPr>
            <a:lvl4pPr marL="1370167" indent="0" algn="ctr">
              <a:buNone/>
              <a:defRPr>
                <a:solidFill>
                  <a:schemeClr val="tx1">
                    <a:tint val="75000"/>
                  </a:schemeClr>
                </a:solidFill>
              </a:defRPr>
            </a:lvl4pPr>
            <a:lvl5pPr marL="1826900" indent="0" algn="ctr">
              <a:buNone/>
              <a:defRPr>
                <a:solidFill>
                  <a:schemeClr val="tx1">
                    <a:tint val="75000"/>
                  </a:schemeClr>
                </a:solidFill>
              </a:defRPr>
            </a:lvl5pPr>
            <a:lvl6pPr marL="2283604" indent="0" algn="ctr">
              <a:buNone/>
              <a:defRPr>
                <a:solidFill>
                  <a:schemeClr val="tx1">
                    <a:tint val="75000"/>
                  </a:schemeClr>
                </a:solidFill>
              </a:defRPr>
            </a:lvl6pPr>
            <a:lvl7pPr marL="2740344" indent="0" algn="ctr">
              <a:buNone/>
              <a:defRPr>
                <a:solidFill>
                  <a:schemeClr val="tx1">
                    <a:tint val="75000"/>
                  </a:schemeClr>
                </a:solidFill>
              </a:defRPr>
            </a:lvl7pPr>
            <a:lvl8pPr marL="3197067" indent="0" algn="ctr">
              <a:buNone/>
              <a:defRPr>
                <a:solidFill>
                  <a:schemeClr val="tx1">
                    <a:tint val="75000"/>
                  </a:schemeClr>
                </a:solidFill>
              </a:defRPr>
            </a:lvl8pPr>
            <a:lvl9pPr marL="3653799"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0889B21-C114-4765-BDFB-EE86755D275F}" type="datetime1">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smtClean="0">
                <a:solidFill>
                  <a:srgbClr val="73808E">
                    <a:tint val="75000"/>
                  </a:srgbClr>
                </a:solidFill>
              </a:rPr>
              <a:t>blah</a:t>
            </a:r>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42242602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900"/>
            </a:lvl3pPr>
            <a:lvl4pPr>
              <a:defRPr sz="16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1FE03A0-E4D7-4A27-B63B-A4304837E33B}" type="datetime1">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smtClean="0">
                <a:solidFill>
                  <a:srgbClr val="73808E">
                    <a:tint val="75000"/>
                  </a:srgbClr>
                </a:solidFill>
              </a:rPr>
              <a:t>blah</a:t>
            </a:r>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8348811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35"/>
            <a:ext cx="5383398" cy="4525433"/>
          </a:xfrm>
        </p:spPr>
        <p:txBody>
          <a:bodyPr/>
          <a:lstStyle>
            <a:lvl1pPr>
              <a:defRPr sz="2400"/>
            </a:lvl1pPr>
            <a:lvl2pPr>
              <a:defRPr sz="2000"/>
            </a:lvl2pPr>
            <a:lvl3pPr>
              <a:defRPr sz="1900"/>
            </a:lvl3pPr>
            <a:lvl4pPr>
              <a:defRPr sz="1600"/>
            </a:lvl4pPr>
            <a:lvl5pPr>
              <a:defRPr sz="15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35"/>
            <a:ext cx="5383398" cy="4525433"/>
          </a:xfrm>
        </p:spPr>
        <p:txBody>
          <a:bodyPr/>
          <a:lstStyle>
            <a:lvl1pPr>
              <a:defRPr sz="2400"/>
            </a:lvl1pPr>
            <a:lvl2pPr>
              <a:defRPr sz="2000"/>
            </a:lvl2pPr>
            <a:lvl3pPr>
              <a:defRPr sz="1900"/>
            </a:lvl3pPr>
            <a:lvl4pPr>
              <a:defRPr sz="1600"/>
            </a:lvl4pPr>
            <a:lvl5pPr>
              <a:defRPr sz="15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32A61F33-C009-4288-8E1A-78EBB2A8FB81}" type="datetime1">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smtClean="0">
                <a:solidFill>
                  <a:srgbClr val="73808E">
                    <a:tint val="75000"/>
                  </a:srgbClr>
                </a:solidFill>
              </a:rPr>
              <a:t>blah</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10656611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7"/>
            <a:ext cx="5385514" cy="641349"/>
          </a:xfrm>
        </p:spPr>
        <p:txBody>
          <a:bodyPr anchor="b"/>
          <a:lstStyle>
            <a:lvl1pPr marL="0" indent="0">
              <a:lnSpc>
                <a:spcPct val="90000"/>
              </a:lnSpc>
              <a:buNone/>
              <a:defRPr sz="2400" b="1"/>
            </a:lvl1pPr>
            <a:lvl2pPr marL="456701" indent="0">
              <a:buNone/>
              <a:defRPr sz="2000" b="1"/>
            </a:lvl2pPr>
            <a:lvl3pPr marL="913449" indent="0">
              <a:buNone/>
              <a:defRPr sz="1900" b="1"/>
            </a:lvl3pPr>
            <a:lvl4pPr marL="1370167" indent="0">
              <a:buNone/>
              <a:defRPr sz="1600" b="1"/>
            </a:lvl4pPr>
            <a:lvl5pPr marL="1826900" indent="0">
              <a:buNone/>
              <a:defRPr sz="1600" b="1"/>
            </a:lvl5pPr>
            <a:lvl6pPr marL="2283604" indent="0">
              <a:buNone/>
              <a:defRPr sz="1600" b="1"/>
            </a:lvl6pPr>
            <a:lvl7pPr marL="2740344" indent="0">
              <a:buNone/>
              <a:defRPr sz="1600" b="1"/>
            </a:lvl7pPr>
            <a:lvl8pPr marL="3197067" indent="0">
              <a:buNone/>
              <a:defRPr sz="1600" b="1"/>
            </a:lvl8pPr>
            <a:lvl9pPr marL="365379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000"/>
            </a:lvl1pPr>
            <a:lvl2pPr>
              <a:defRPr sz="1900"/>
            </a:lvl2pPr>
            <a:lvl3pPr>
              <a:defRPr sz="1600"/>
            </a:lvl3pPr>
            <a:lvl4pPr>
              <a:defRPr sz="15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7" y="2179707"/>
            <a:ext cx="5387630" cy="641349"/>
          </a:xfrm>
        </p:spPr>
        <p:txBody>
          <a:bodyPr anchor="b"/>
          <a:lstStyle>
            <a:lvl1pPr marL="0" indent="0">
              <a:lnSpc>
                <a:spcPct val="90000"/>
              </a:lnSpc>
              <a:buNone/>
              <a:defRPr sz="2400" b="1"/>
            </a:lvl1pPr>
            <a:lvl2pPr marL="456701" indent="0">
              <a:buNone/>
              <a:defRPr sz="2000" b="1"/>
            </a:lvl2pPr>
            <a:lvl3pPr marL="913449" indent="0">
              <a:buNone/>
              <a:defRPr sz="1900" b="1"/>
            </a:lvl3pPr>
            <a:lvl4pPr marL="1370167" indent="0">
              <a:buNone/>
              <a:defRPr sz="1600" b="1"/>
            </a:lvl4pPr>
            <a:lvl5pPr marL="1826900" indent="0">
              <a:buNone/>
              <a:defRPr sz="1600" b="1"/>
            </a:lvl5pPr>
            <a:lvl6pPr marL="2283604" indent="0">
              <a:buNone/>
              <a:defRPr sz="1600" b="1"/>
            </a:lvl6pPr>
            <a:lvl7pPr marL="2740344" indent="0">
              <a:buNone/>
              <a:defRPr sz="1600" b="1"/>
            </a:lvl7pPr>
            <a:lvl8pPr marL="3197067" indent="0">
              <a:buNone/>
              <a:defRPr sz="1600" b="1"/>
            </a:lvl8pPr>
            <a:lvl9pPr marL="365379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91757" y="2838351"/>
            <a:ext cx="5387630" cy="3287284"/>
          </a:xfrm>
        </p:spPr>
        <p:txBody>
          <a:bodyPr/>
          <a:lstStyle>
            <a:lvl1pPr>
              <a:defRPr sz="2000"/>
            </a:lvl1pPr>
            <a:lvl2pPr>
              <a:defRPr sz="1900"/>
            </a:lvl2pPr>
            <a:lvl3pPr>
              <a:defRPr sz="1600"/>
            </a:lvl3pPr>
            <a:lvl4pPr>
              <a:defRPr sz="15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74C6D50-3053-46D4-B21B-D9119C7AC459}" type="datetime1">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smtClean="0">
                <a:solidFill>
                  <a:srgbClr val="73808E">
                    <a:tint val="75000"/>
                  </a:srgbClr>
                </a:solidFill>
              </a:rPr>
              <a:t>blah</a:t>
            </a:r>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753784823"/>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Date Placeholder 8"/>
          <p:cNvSpPr>
            <a:spLocks noGrp="1"/>
          </p:cNvSpPr>
          <p:nvPr>
            <p:ph type="dt" sz="half" idx="10"/>
          </p:nvPr>
        </p:nvSpPr>
        <p:spPr/>
        <p:txBody>
          <a:bodyPr/>
          <a:lstStyle/>
          <a:p>
            <a:pPr defTabSz="456701"/>
            <a:fld id="{42513B66-79E2-42C7-838D-2F93A0A3C69B}" type="datetime1">
              <a:rPr lang="en-US" smtClean="0">
                <a:solidFill>
                  <a:srgbClr val="73808E">
                    <a:tint val="75000"/>
                  </a:srgbClr>
                </a:solidFill>
              </a:rPr>
              <a:pPr defTabSz="456701"/>
              <a:t>11/15/2018</a:t>
            </a:fld>
            <a:endParaRPr lang="en-US" dirty="0">
              <a:solidFill>
                <a:srgbClr val="73808E">
                  <a:tint val="75000"/>
                </a:srgbClr>
              </a:solidFill>
            </a:endParaRPr>
          </a:p>
        </p:txBody>
      </p:sp>
      <p:sp>
        <p:nvSpPr>
          <p:cNvPr id="10" name="Footer Placeholder 9"/>
          <p:cNvSpPr>
            <a:spLocks noGrp="1"/>
          </p:cNvSpPr>
          <p:nvPr>
            <p:ph type="ftr" sz="quarter" idx="11"/>
          </p:nvPr>
        </p:nvSpPr>
        <p:spPr/>
        <p:txBody>
          <a:bodyPr/>
          <a:lstStyle/>
          <a:p>
            <a:pPr defTabSz="456701"/>
            <a:r>
              <a:rPr lang="en-US" smtClean="0">
                <a:solidFill>
                  <a:srgbClr val="73808E">
                    <a:tint val="75000"/>
                  </a:srgbClr>
                </a:solidFill>
              </a:rPr>
              <a:t>blah</a:t>
            </a:r>
            <a:endParaRPr lang="en-US" dirty="0">
              <a:solidFill>
                <a:srgbClr val="73808E">
                  <a:tint val="75000"/>
                </a:srgbClr>
              </a:solidFill>
            </a:endParaRPr>
          </a:p>
        </p:txBody>
      </p:sp>
      <p:sp>
        <p:nvSpPr>
          <p:cNvPr id="11" name="Slide Number Placeholder 10"/>
          <p:cNvSpPr>
            <a:spLocks noGrp="1"/>
          </p:cNvSpPr>
          <p:nvPr>
            <p:ph type="sldNum" sz="quarter" idx="12"/>
          </p:nvPr>
        </p:nvSpPr>
        <p:spPr/>
        <p:txBody>
          <a:bodyPr/>
          <a:lstStyle/>
          <a:p>
            <a:pPr defTabSz="456701"/>
            <a:fld id="{C8D4BABA-F35D-D444-B205-F6A0413CE1B0}" type="slidenum">
              <a:rPr lang="en-US" smtClean="0">
                <a:solidFill>
                  <a:srgbClr val="73808E">
                    <a:tint val="75000"/>
                  </a:srgbClr>
                </a:solidFill>
              </a:rPr>
              <a:pPr defTabSz="456701"/>
              <a:t>‹#›</a:t>
            </a:fld>
            <a:endParaRPr lang="en-US" dirty="0">
              <a:solidFill>
                <a:srgbClr val="73808E">
                  <a:tint val="75000"/>
                </a:srgbClr>
              </a:solidFill>
            </a:endParaRPr>
          </a:p>
        </p:txBody>
      </p:sp>
    </p:spTree>
    <p:extLst>
      <p:ext uri="{BB962C8B-B14F-4D97-AF65-F5344CB8AC3E}">
        <p14:creationId xmlns:p14="http://schemas.microsoft.com/office/powerpoint/2010/main" val="2110680048"/>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E9B1D-EAF6-47A6-8B2A-F13E668E6AF4}" type="datetime1">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smtClean="0">
                <a:solidFill>
                  <a:srgbClr val="73808E">
                    <a:tint val="75000"/>
                  </a:srgbClr>
                </a:solidFill>
              </a:rPr>
              <a:t>blah</a:t>
            </a:r>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5945148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alf Color–Light Gree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35" rIns="0" bIns="45635"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0"/>
              </a:spcBef>
              <a:spcAft>
                <a:spcPts val="0"/>
              </a:spcAft>
            </a:pPr>
            <a:fld id="{35C0926A-889A-463A-A5EA-682F15689EEF}" type="slidenum">
              <a:rPr lang="en-US" sz="1100" smtClean="0">
                <a:solidFill>
                  <a:srgbClr val="A5ACB3"/>
                </a:solidFill>
                <a:latin typeface="+mn-lt"/>
              </a:rPr>
              <a:pPr>
                <a:lnSpc>
                  <a:spcPct val="90000"/>
                </a:lnSpc>
                <a:spcBef>
                  <a:spcPts val="0"/>
                </a:spcBef>
                <a:spcAft>
                  <a:spcPts val="0"/>
                </a:spcAft>
              </a:pPr>
              <a:t>‹#›</a:t>
            </a:fld>
            <a:endParaRPr lang="en-US" sz="1100" dirty="0">
              <a:solidFill>
                <a:srgbClr val="A5ACB3"/>
              </a:solidFill>
              <a:latin typeface="+mn-lt"/>
            </a:endParaRPr>
          </a:p>
        </p:txBody>
      </p:sp>
      <p:sp>
        <p:nvSpPr>
          <p:cNvPr id="10" name="Footer Placeholder 4"/>
          <p:cNvSpPr txBox="1">
            <a:spLocks/>
          </p:cNvSpPr>
          <p:nvPr userDrawn="1"/>
        </p:nvSpPr>
        <p:spPr>
          <a:xfrm>
            <a:off x="10777538" y="6639818"/>
            <a:ext cx="936780" cy="156991"/>
          </a:xfrm>
          <a:prstGeom prst="rect">
            <a:avLst/>
          </a:prstGeom>
        </p:spPr>
        <p:txBody>
          <a:bodyPr vert="horz" lIns="121669" tIns="60835" rIns="121669" bIns="60835"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8404"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srgbClr val="73808E">
                    <a:tint val="75000"/>
                  </a:srgbClr>
                </a:solidFill>
                <a:effectLst/>
                <a:uLnTx/>
                <a:uFillTx/>
                <a:latin typeface="Arial"/>
                <a:ea typeface="+mn-ea"/>
                <a:cs typeface="+mn-cs"/>
              </a:rPr>
              <a:t>© 2017 USP</a:t>
            </a:r>
            <a:endParaRPr kumimoji="0" lang="en-US" sz="800" b="0" i="0" u="none" strike="noStrike" kern="1200" cap="none" spc="0" normalizeH="0" baseline="0" noProof="0" dirty="0">
              <a:ln>
                <a:noFill/>
              </a:ln>
              <a:solidFill>
                <a:srgbClr val="73808E">
                  <a:tint val="75000"/>
                </a:srgbClr>
              </a:solidFill>
              <a:effectLst/>
              <a:uLnTx/>
              <a:uFillTx/>
              <a:latin typeface="Arial"/>
              <a:ea typeface="+mn-ea"/>
              <a:cs typeface="+mn-cs"/>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145"/>
            <a:ext cx="4381005"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6674381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04615" indent="-204615">
              <a:spcAft>
                <a:spcPts val="451"/>
              </a:spcAft>
              <a:buClr>
                <a:schemeClr val="bg1"/>
              </a:buClr>
              <a:buSzPct val="80000"/>
              <a:buFont typeface="Wingdings 3" pitchFamily="18" charset="2"/>
              <a:buChar char="}"/>
              <a:defRPr sz="2100" b="0" baseline="0">
                <a:solidFill>
                  <a:srgbClr val="294660"/>
                </a:solidFill>
                <a:latin typeface="Arial" pitchFamily="34" charset="0"/>
                <a:cs typeface="Arial" pitchFamily="34" charset="0"/>
              </a:defRPr>
            </a:lvl1pPr>
            <a:lvl2pPr marL="429424" indent="-218871">
              <a:spcBef>
                <a:spcPts val="0"/>
              </a:spcBef>
              <a:spcAft>
                <a:spcPts val="225"/>
              </a:spcAft>
              <a:defRPr sz="19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1950"/>
              </a:lnSpc>
              <a:defRPr sz="1900">
                <a:solidFill>
                  <a:srgbClr val="35586A"/>
                </a:solidFill>
                <a:latin typeface="Arial" pitchFamily="34" charset="0"/>
                <a:cs typeface="Arial" pitchFamily="34" charset="0"/>
              </a:defRPr>
            </a:lvl1pPr>
          </a:lstStyle>
          <a:p>
            <a:r>
              <a:rPr lang="en-US" dirty="0" smtClean="0"/>
              <a:t>Click to edit title</a:t>
            </a:r>
            <a:endParaRPr lang="en-US" dirty="0"/>
          </a:p>
        </p:txBody>
      </p:sp>
      <p:sp>
        <p:nvSpPr>
          <p:cNvPr id="7" name="Date Placeholder 6"/>
          <p:cNvSpPr>
            <a:spLocks noGrp="1"/>
          </p:cNvSpPr>
          <p:nvPr>
            <p:ph type="dt" sz="half" idx="11"/>
          </p:nvPr>
        </p:nvSpPr>
        <p:spPr/>
        <p:txBody>
          <a:bodyPr/>
          <a:lstStyle/>
          <a:p>
            <a:pPr defTabSz="456701"/>
            <a:fld id="{843ED9E8-833A-4E19-B522-B3E977500FA5}" type="datetime1">
              <a:rPr lang="en-US" smtClean="0">
                <a:solidFill>
                  <a:srgbClr val="73808E">
                    <a:tint val="75000"/>
                  </a:srgbClr>
                </a:solidFill>
              </a:rPr>
              <a:pPr defTabSz="456701"/>
              <a:t>11/15/2018</a:t>
            </a:fld>
            <a:endParaRPr lang="en-US" dirty="0">
              <a:solidFill>
                <a:srgbClr val="73808E">
                  <a:tint val="75000"/>
                </a:srgbClr>
              </a:solidFill>
            </a:endParaRPr>
          </a:p>
        </p:txBody>
      </p:sp>
      <p:sp>
        <p:nvSpPr>
          <p:cNvPr id="8" name="Footer Placeholder 7"/>
          <p:cNvSpPr>
            <a:spLocks noGrp="1"/>
          </p:cNvSpPr>
          <p:nvPr>
            <p:ph type="ftr" sz="quarter" idx="12"/>
          </p:nvPr>
        </p:nvSpPr>
        <p:spPr/>
        <p:txBody>
          <a:bodyPr/>
          <a:lstStyle/>
          <a:p>
            <a:pPr defTabSz="456701"/>
            <a:r>
              <a:rPr lang="en-US" smtClean="0">
                <a:solidFill>
                  <a:srgbClr val="73808E">
                    <a:tint val="75000"/>
                  </a:srgbClr>
                </a:solidFill>
              </a:rPr>
              <a:t>blah</a:t>
            </a:r>
            <a:endParaRPr lang="en-US" dirty="0">
              <a:solidFill>
                <a:srgbClr val="73808E">
                  <a:tint val="75000"/>
                </a:srgbClr>
              </a:solidFill>
            </a:endParaRPr>
          </a:p>
        </p:txBody>
      </p:sp>
      <p:sp>
        <p:nvSpPr>
          <p:cNvPr id="9" name="Slide Number Placeholder 8"/>
          <p:cNvSpPr>
            <a:spLocks noGrp="1"/>
          </p:cNvSpPr>
          <p:nvPr>
            <p:ph type="sldNum" sz="quarter" idx="13"/>
          </p:nvPr>
        </p:nvSpPr>
        <p:spPr/>
        <p:txBody>
          <a:bodyPr/>
          <a:lstStyle/>
          <a:p>
            <a:pPr defTabSz="456701"/>
            <a:fld id="{C8D4BABA-F35D-D444-B205-F6A0413CE1B0}" type="slidenum">
              <a:rPr lang="en-US" smtClean="0">
                <a:solidFill>
                  <a:srgbClr val="73808E">
                    <a:tint val="75000"/>
                  </a:srgbClr>
                </a:solidFill>
              </a:rPr>
              <a:pPr defTabSz="456701"/>
              <a:t>‹#›</a:t>
            </a:fld>
            <a:endParaRPr lang="en-US" dirty="0">
              <a:solidFill>
                <a:srgbClr val="73808E">
                  <a:tint val="75000"/>
                </a:srgbClr>
              </a:solidFill>
            </a:endParaRPr>
          </a:p>
        </p:txBody>
      </p:sp>
    </p:spTree>
    <p:extLst>
      <p:ext uri="{BB962C8B-B14F-4D97-AF65-F5344CB8AC3E}">
        <p14:creationId xmlns:p14="http://schemas.microsoft.com/office/powerpoint/2010/main" val="2499981102"/>
      </p:ext>
    </p:extLst>
  </p:cSld>
  <p:clrMapOvr>
    <a:masterClrMapping/>
  </p:clrMapOvr>
  <p:transition spd="slow">
    <p:pull/>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 y="6102305"/>
            <a:ext cx="10452401" cy="755699"/>
          </a:xfrm>
          <a:prstGeom prst="rect">
            <a:avLst/>
          </a:prstGeom>
        </p:spPr>
        <p:txBody>
          <a:bodyPr/>
          <a:lstStyle/>
          <a:p>
            <a:r>
              <a:rPr lang="en-US" dirty="0" smtClean="0"/>
              <a:t>  Click to edit Master title style</a:t>
            </a:r>
            <a:endParaRPr lang="en-US" dirty="0"/>
          </a:p>
        </p:txBody>
      </p:sp>
      <p:sp>
        <p:nvSpPr>
          <p:cNvPr id="6" name="Slide Number Placeholder 5"/>
          <p:cNvSpPr>
            <a:spLocks noGrp="1"/>
          </p:cNvSpPr>
          <p:nvPr>
            <p:ph type="sldNum" sz="quarter" idx="12"/>
          </p:nvPr>
        </p:nvSpPr>
        <p:spPr/>
        <p:txBody>
          <a:bodyPr/>
          <a:lstStyle/>
          <a:p>
            <a:fld id="{3F104E48-82F6-6640-9F3D-43E0917707F5}"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74517641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11"/>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8987" indent="0" algn="ctr">
              <a:buNone/>
              <a:defRPr>
                <a:solidFill>
                  <a:schemeClr val="tx1">
                    <a:tint val="75000"/>
                  </a:schemeClr>
                </a:solidFill>
              </a:defRPr>
            </a:lvl2pPr>
            <a:lvl3pPr marL="1217973" indent="0" algn="ctr">
              <a:buNone/>
              <a:defRPr>
                <a:solidFill>
                  <a:schemeClr val="tx1">
                    <a:tint val="75000"/>
                  </a:schemeClr>
                </a:solidFill>
              </a:defRPr>
            </a:lvl3pPr>
            <a:lvl4pPr marL="1826960" indent="0" algn="ctr">
              <a:buNone/>
              <a:defRPr>
                <a:solidFill>
                  <a:schemeClr val="tx1">
                    <a:tint val="75000"/>
                  </a:schemeClr>
                </a:solidFill>
              </a:defRPr>
            </a:lvl4pPr>
            <a:lvl5pPr marL="2435942" indent="0" algn="ctr">
              <a:buNone/>
              <a:defRPr>
                <a:solidFill>
                  <a:schemeClr val="tx1">
                    <a:tint val="75000"/>
                  </a:schemeClr>
                </a:solidFill>
              </a:defRPr>
            </a:lvl5pPr>
            <a:lvl6pPr marL="3044922" indent="0" algn="ctr">
              <a:buNone/>
              <a:defRPr>
                <a:solidFill>
                  <a:schemeClr val="tx1">
                    <a:tint val="75000"/>
                  </a:schemeClr>
                </a:solidFill>
              </a:defRPr>
            </a:lvl6pPr>
            <a:lvl7pPr marL="3653919" indent="0" algn="ctr">
              <a:buNone/>
              <a:defRPr>
                <a:solidFill>
                  <a:schemeClr val="tx1">
                    <a:tint val="75000"/>
                  </a:schemeClr>
                </a:solidFill>
              </a:defRPr>
            </a:lvl7pPr>
            <a:lvl8pPr marL="4262894" indent="0" algn="ctr">
              <a:buNone/>
              <a:defRPr>
                <a:solidFill>
                  <a:schemeClr val="tx1">
                    <a:tint val="75000"/>
                  </a:schemeClr>
                </a:solidFill>
              </a:defRPr>
            </a:lvl8pPr>
            <a:lvl9pPr marL="4871875"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9678338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1780317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28"/>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28"/>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2447006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8987" indent="0">
              <a:buNone/>
              <a:defRPr sz="2700" b="1"/>
            </a:lvl2pPr>
            <a:lvl3pPr marL="1217973" indent="0">
              <a:buNone/>
              <a:defRPr sz="2400" b="1"/>
            </a:lvl3pPr>
            <a:lvl4pPr marL="1826960" indent="0">
              <a:buNone/>
              <a:defRPr sz="2100" b="1"/>
            </a:lvl4pPr>
            <a:lvl5pPr marL="2435942" indent="0">
              <a:buNone/>
              <a:defRPr sz="2100" b="1"/>
            </a:lvl5pPr>
            <a:lvl6pPr marL="3044922" indent="0">
              <a:buNone/>
              <a:defRPr sz="2100" b="1"/>
            </a:lvl6pPr>
            <a:lvl7pPr marL="3653919" indent="0">
              <a:buNone/>
              <a:defRPr sz="2100" b="1"/>
            </a:lvl7pPr>
            <a:lvl8pPr marL="4262894" indent="0">
              <a:buNone/>
              <a:defRPr sz="2100" b="1"/>
            </a:lvl8pPr>
            <a:lvl9pPr marL="4871875"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8987" indent="0">
              <a:buNone/>
              <a:defRPr sz="2700" b="1"/>
            </a:lvl2pPr>
            <a:lvl3pPr marL="1217973" indent="0">
              <a:buNone/>
              <a:defRPr sz="2400" b="1"/>
            </a:lvl3pPr>
            <a:lvl4pPr marL="1826960" indent="0">
              <a:buNone/>
              <a:defRPr sz="2100" b="1"/>
            </a:lvl4pPr>
            <a:lvl5pPr marL="2435942" indent="0">
              <a:buNone/>
              <a:defRPr sz="2100" b="1"/>
            </a:lvl5pPr>
            <a:lvl6pPr marL="3044922" indent="0">
              <a:buNone/>
              <a:defRPr sz="2100" b="1"/>
            </a:lvl6pPr>
            <a:lvl7pPr marL="3653919" indent="0">
              <a:buNone/>
              <a:defRPr sz="2100" b="1"/>
            </a:lvl7pPr>
            <a:lvl8pPr marL="4262894" indent="0">
              <a:buNone/>
              <a:defRPr sz="2100" b="1"/>
            </a:lvl8pPr>
            <a:lvl9pPr marL="487187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2045509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4611007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6132933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 y="6102301"/>
            <a:ext cx="10452401" cy="755699"/>
          </a:xfrm>
          <a:prstGeom prst="rect">
            <a:avLst/>
          </a:prstGeom>
        </p:spPr>
        <p:txBody>
          <a:bodyPr/>
          <a:lstStyle/>
          <a:p>
            <a:r>
              <a:rPr lang="en-US" dirty="0" smtClean="0"/>
              <a:t>  Click to edit Master title style</a:t>
            </a:r>
            <a:endParaRPr lang="en-US" dirty="0"/>
          </a:p>
        </p:txBody>
      </p:sp>
      <p:sp>
        <p:nvSpPr>
          <p:cNvPr id="6" name="Slide Number Placeholder 5"/>
          <p:cNvSpPr>
            <a:spLocks noGrp="1"/>
          </p:cNvSpPr>
          <p:nvPr>
            <p:ph type="sldNum" sz="quarter" idx="12"/>
          </p:nvPr>
        </p:nvSpPr>
        <p:spPr/>
        <p:txBody>
          <a:bodyPr/>
          <a:lstStyle/>
          <a:p>
            <a:fld id="{3F104E48-82F6-6640-9F3D-43E0917707F5}"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932050544"/>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20500" y="2895600"/>
            <a:ext cx="8557310" cy="1463040"/>
          </a:xfrm>
          <a:prstGeom prst="rect">
            <a:avLst/>
          </a:prstGeom>
        </p:spPr>
        <p:txBody>
          <a:bodyPr lIns="0" tIns="0" rIns="0" bIns="0" anchor="b" anchorCtr="0">
            <a:noAutofit/>
          </a:bodyPr>
          <a:lstStyle>
            <a:lvl1pPr algn="l">
              <a:defRPr sz="3600">
                <a:solidFill>
                  <a:srgbClr val="294660"/>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45632" y="4495800"/>
            <a:ext cx="8532178" cy="990600"/>
          </a:xfrm>
          <a:prstGeom prst="rect">
            <a:avLst/>
          </a:prstGeom>
        </p:spPr>
        <p:txBody>
          <a:bodyPr lIns="0" tIns="0" rIns="0" bIns="0">
            <a:noAutofit/>
          </a:bodyPr>
          <a:lstStyle>
            <a:lvl1pPr marL="0" indent="0" algn="l">
              <a:lnSpc>
                <a:spcPts val="2400"/>
              </a:lnSpc>
              <a:spcBef>
                <a:spcPts val="0"/>
              </a:spcBef>
              <a:buNone/>
              <a:defRPr sz="2100">
                <a:solidFill>
                  <a:srgbClr val="294660"/>
                </a:solidFill>
                <a:latin typeface="Arial" pitchFamily="34" charset="0"/>
                <a:cs typeface="Arial" pitchFamily="34" charset="0"/>
              </a:defRPr>
            </a:lvl1pPr>
            <a:lvl2pPr marL="456801" indent="0" algn="ctr">
              <a:buNone/>
              <a:defRPr>
                <a:solidFill>
                  <a:schemeClr val="tx1">
                    <a:tint val="75000"/>
                  </a:schemeClr>
                </a:solidFill>
              </a:defRPr>
            </a:lvl2pPr>
            <a:lvl3pPr marL="913639" indent="0" algn="ctr">
              <a:buNone/>
              <a:defRPr>
                <a:solidFill>
                  <a:schemeClr val="tx1">
                    <a:tint val="75000"/>
                  </a:schemeClr>
                </a:solidFill>
              </a:defRPr>
            </a:lvl3pPr>
            <a:lvl4pPr marL="1370453" indent="0" algn="ctr">
              <a:buNone/>
              <a:defRPr>
                <a:solidFill>
                  <a:schemeClr val="tx1">
                    <a:tint val="75000"/>
                  </a:schemeClr>
                </a:solidFill>
              </a:defRPr>
            </a:lvl4pPr>
            <a:lvl5pPr marL="1827280" indent="0" algn="ctr">
              <a:buNone/>
              <a:defRPr>
                <a:solidFill>
                  <a:schemeClr val="tx1">
                    <a:tint val="75000"/>
                  </a:schemeClr>
                </a:solidFill>
              </a:defRPr>
            </a:lvl5pPr>
            <a:lvl6pPr marL="2284084" indent="0" algn="ctr">
              <a:buNone/>
              <a:defRPr>
                <a:solidFill>
                  <a:schemeClr val="tx1">
                    <a:tint val="75000"/>
                  </a:schemeClr>
                </a:solidFill>
              </a:defRPr>
            </a:lvl6pPr>
            <a:lvl7pPr marL="2740914" indent="0" algn="ctr">
              <a:buNone/>
              <a:defRPr>
                <a:solidFill>
                  <a:schemeClr val="tx1">
                    <a:tint val="75000"/>
                  </a:schemeClr>
                </a:solidFill>
              </a:defRPr>
            </a:lvl7pPr>
            <a:lvl8pPr marL="3197734" indent="0" algn="ctr">
              <a:buNone/>
              <a:defRPr>
                <a:solidFill>
                  <a:schemeClr val="tx1">
                    <a:tint val="75000"/>
                  </a:schemeClr>
                </a:solidFill>
              </a:defRPr>
            </a:lvl8pPr>
            <a:lvl9pPr marL="365455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58948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alf Color–Light Brow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35" rIns="0" bIns="45635"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0"/>
              </a:spcBef>
              <a:spcAft>
                <a:spcPts val="0"/>
              </a:spcAft>
            </a:pPr>
            <a:fld id="{35C0926A-889A-463A-A5EA-682F15689EEF}" type="slidenum">
              <a:rPr lang="en-US" sz="1100" smtClean="0">
                <a:solidFill>
                  <a:srgbClr val="A5ACB3"/>
                </a:solidFill>
                <a:latin typeface="+mn-lt"/>
              </a:rPr>
              <a:pPr>
                <a:lnSpc>
                  <a:spcPct val="90000"/>
                </a:lnSpc>
                <a:spcBef>
                  <a:spcPts val="0"/>
                </a:spcBef>
                <a:spcAft>
                  <a:spcPts val="0"/>
                </a:spcAft>
              </a:pPr>
              <a:t>‹#›</a:t>
            </a:fld>
            <a:endParaRPr lang="en-US" sz="1100" dirty="0">
              <a:solidFill>
                <a:srgbClr val="A5ACB3"/>
              </a:solidFill>
              <a:latin typeface="+mn-lt"/>
            </a:endParaRPr>
          </a:p>
        </p:txBody>
      </p:sp>
      <p:sp>
        <p:nvSpPr>
          <p:cNvPr id="10" name="Footer Placeholder 4"/>
          <p:cNvSpPr txBox="1">
            <a:spLocks/>
          </p:cNvSpPr>
          <p:nvPr userDrawn="1"/>
        </p:nvSpPr>
        <p:spPr>
          <a:xfrm>
            <a:off x="10777538" y="6639818"/>
            <a:ext cx="936780" cy="156991"/>
          </a:xfrm>
          <a:prstGeom prst="rect">
            <a:avLst/>
          </a:prstGeom>
        </p:spPr>
        <p:txBody>
          <a:bodyPr vert="horz" lIns="121669" tIns="60835" rIns="121669" bIns="60835"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8404"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srgbClr val="73808E">
                    <a:tint val="75000"/>
                  </a:srgbClr>
                </a:solidFill>
                <a:effectLst/>
                <a:uLnTx/>
                <a:uFillTx/>
                <a:latin typeface="Arial"/>
                <a:ea typeface="+mn-ea"/>
                <a:cs typeface="+mn-cs"/>
              </a:rPr>
              <a:t>© 2017 USP</a:t>
            </a:r>
            <a:endParaRPr kumimoji="0" lang="en-US" sz="800" b="0" i="0" u="none" strike="noStrike" kern="1200" cap="none" spc="0" normalizeH="0" baseline="0" noProof="0" dirty="0">
              <a:ln>
                <a:noFill/>
              </a:ln>
              <a:solidFill>
                <a:srgbClr val="73808E">
                  <a:tint val="75000"/>
                </a:srgbClr>
              </a:solidFill>
              <a:effectLst/>
              <a:uLnTx/>
              <a:uFillTx/>
              <a:latin typeface="Arial"/>
              <a:ea typeface="+mn-ea"/>
              <a:cs typeface="+mn-cs"/>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145"/>
            <a:ext cx="4381005"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91426101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hapter Brea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706953" y="1371600"/>
            <a:ext cx="11177153" cy="4572000"/>
          </a:xfrm>
          <a:prstGeom prst="rect">
            <a:avLst/>
          </a:prstGeom>
        </p:spPr>
        <p:txBody>
          <a:bodyPr lIns="0" tIns="0" rIns="0" bIns="0"/>
          <a:lstStyle>
            <a:lvl1pPr marL="272812" indent="-272812">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2608" indent="-291860">
              <a:spcBef>
                <a:spcPts val="0"/>
              </a:spcBef>
              <a:spcAft>
                <a:spcPts val="300"/>
              </a:spcAft>
              <a:defRPr sz="2400"/>
            </a:lvl2pPr>
          </a:lstStyle>
          <a:p>
            <a:pPr lvl="0"/>
            <a:r>
              <a:rPr lang="en-US" smtClean="0"/>
              <a:t>Click to edit Master text styles</a:t>
            </a:r>
          </a:p>
          <a:p>
            <a:pPr lvl="1"/>
            <a:r>
              <a:rPr lang="en-US" smtClean="0"/>
              <a:t>Second level</a:t>
            </a:r>
          </a:p>
        </p:txBody>
      </p:sp>
      <p:sp>
        <p:nvSpPr>
          <p:cNvPr id="6" name="Title 1"/>
          <p:cNvSpPr>
            <a:spLocks noGrp="1"/>
          </p:cNvSpPr>
          <p:nvPr>
            <p:ph type="title"/>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fld id="{9A80B236-7C7E-4AA1-8537-2A81BC2DB8F1}" type="slidenum">
              <a:rPr lang="en-US" smtClean="0">
                <a:solidFill>
                  <a:srgbClr val="294660">
                    <a:tint val="75000"/>
                  </a:srgbClr>
                </a:solidFill>
              </a:rPr>
              <a:pPr/>
              <a:t>‹#›</a:t>
            </a:fld>
            <a:endParaRPr lang="en-US">
              <a:solidFill>
                <a:srgbClr val="294660">
                  <a:tint val="75000"/>
                </a:srgbClr>
              </a:solidFill>
            </a:endParaRPr>
          </a:p>
        </p:txBody>
      </p:sp>
    </p:spTree>
    <p:extLst>
      <p:ext uri="{BB962C8B-B14F-4D97-AF65-F5344CB8AC3E}">
        <p14:creationId xmlns:p14="http://schemas.microsoft.com/office/powerpoint/2010/main" val="742291363"/>
      </p:ext>
    </p:extLst>
  </p:cSld>
  <p:clrMapOvr>
    <a:masterClrMapping/>
  </p:clrMapOvr>
  <p:transition spd="slow">
    <p:pull/>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t_Bulleted List">
    <p:spTree>
      <p:nvGrpSpPr>
        <p:cNvPr id="1" name=""/>
        <p:cNvGrpSpPr/>
        <p:nvPr/>
      </p:nvGrpSpPr>
      <p:grpSpPr>
        <a:xfrm>
          <a:off x="0" y="0"/>
          <a:ext cx="0" cy="0"/>
          <a:chOff x="0" y="0"/>
          <a:chExt cx="0" cy="0"/>
        </a:xfrm>
      </p:grpSpPr>
      <p:sp>
        <p:nvSpPr>
          <p:cNvPr id="3" name="Content Placeholder 2"/>
          <p:cNvSpPr>
            <a:spLocks noGrp="1"/>
          </p:cNvSpPr>
          <p:nvPr>
            <p:ph idx="1"/>
          </p:nvPr>
        </p:nvSpPr>
        <p:spPr>
          <a:xfrm>
            <a:off x="706953" y="1371600"/>
            <a:ext cx="11177153" cy="4572000"/>
          </a:xfrm>
          <a:prstGeom prst="rect">
            <a:avLst/>
          </a:prstGeom>
        </p:spPr>
        <p:txBody>
          <a:bodyPr lIns="0" tIns="0" rIns="0" bIns="0"/>
          <a:lstStyle>
            <a:lvl1pPr marL="172880" indent="-172880">
              <a:lnSpc>
                <a:spcPts val="2600"/>
              </a:lnSpc>
              <a:spcBef>
                <a:spcPts val="0"/>
              </a:spcBef>
              <a:spcAft>
                <a:spcPts val="800"/>
              </a:spcAft>
              <a:buClr>
                <a:srgbClr val="FFFFFF"/>
              </a:buClr>
              <a:buSzPct val="80000"/>
              <a:buFont typeface="Wingdings 3" pitchFamily="18" charset="2"/>
              <a:buChar char=""/>
              <a:defRPr sz="2300" baseline="0">
                <a:solidFill>
                  <a:srgbClr val="294660"/>
                </a:solidFill>
                <a:latin typeface="Arial" pitchFamily="34" charset="0"/>
                <a:cs typeface="Arial" pitchFamily="34" charset="0"/>
              </a:defRPr>
            </a:lvl1pPr>
            <a:lvl2pPr marL="339445" indent="-160205">
              <a:lnSpc>
                <a:spcPts val="2400"/>
              </a:lnSpc>
              <a:spcBef>
                <a:spcPts val="0"/>
              </a:spcBef>
              <a:spcAft>
                <a:spcPts val="600"/>
              </a:spcAft>
              <a:buClr>
                <a:schemeClr val="bg1"/>
              </a:buClr>
              <a:buSzPct val="80000"/>
              <a:buFont typeface="Wingdings 3" pitchFamily="18" charset="2"/>
              <a:buChar char="}"/>
              <a:defRPr sz="2000">
                <a:solidFill>
                  <a:srgbClr val="294660"/>
                </a:solidFill>
                <a:latin typeface="Arial" pitchFamily="34" charset="0"/>
                <a:cs typeface="Arial" pitchFamily="34" charset="0"/>
              </a:defRPr>
            </a:lvl2pPr>
            <a:lvl3pPr marL="518683" indent="-169706">
              <a:lnSpc>
                <a:spcPts val="2100"/>
              </a:lnSpc>
              <a:spcBef>
                <a:spcPts val="0"/>
              </a:spcBef>
              <a:spcAft>
                <a:spcPts val="600"/>
              </a:spcAft>
              <a:buClr>
                <a:srgbClr val="294660"/>
              </a:buClr>
              <a:buSzPct val="100000"/>
              <a:buFont typeface="Arial" pitchFamily="34" charset="0"/>
              <a:buChar char="–"/>
              <a:defRPr sz="1900">
                <a:solidFill>
                  <a:srgbClr val="294660"/>
                </a:solidFill>
                <a:latin typeface="Arial" pitchFamily="34" charset="0"/>
                <a:cs typeface="Arial" pitchFamily="34" charset="0"/>
              </a:defRPr>
            </a:lvl3pPr>
            <a:lvl4pPr marL="847006" indent="-207801">
              <a:spcBef>
                <a:spcPts val="300"/>
              </a:spcBef>
              <a:spcAft>
                <a:spcPts val="300"/>
              </a:spcAft>
              <a:defRPr sz="1900">
                <a:solidFill>
                  <a:srgbClr val="294660"/>
                </a:solidFill>
                <a:latin typeface="Arial" pitchFamily="34" charset="0"/>
                <a:cs typeface="Arial" pitchFamily="34" charset="0"/>
              </a:defRPr>
            </a:lvl4pPr>
            <a:lvl5pPr marL="969161" indent="-138003">
              <a:buClr>
                <a:srgbClr val="6F9880"/>
              </a:buClr>
              <a:buSzPct val="80000"/>
              <a:buFont typeface="Wingdings 3" pitchFamily="18" charset="2"/>
              <a:buChar char=""/>
              <a:tabLst/>
              <a:defRPr sz="1900">
                <a:solidFill>
                  <a:srgbClr val="294660"/>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smtClean="0"/>
              <a:t>Click to edit Master title style</a:t>
            </a:r>
            <a:endParaRPr lang="en-US" dirty="0"/>
          </a:p>
        </p:txBody>
      </p:sp>
      <p:sp>
        <p:nvSpPr>
          <p:cNvPr id="4" name="Slide Number Placeholder 1"/>
          <p:cNvSpPr>
            <a:spLocks noGrp="1"/>
          </p:cNvSpPr>
          <p:nvPr>
            <p:ph type="sldNum" sz="quarter" idx="10"/>
          </p:nvPr>
        </p:nvSpPr>
        <p:spPr/>
        <p:txBody>
          <a:bodyPr/>
          <a:lstStyle>
            <a:lvl1pPr>
              <a:defRPr/>
            </a:lvl1pPr>
          </a:lstStyle>
          <a:p>
            <a:fld id="{9A80B236-7C7E-4AA1-8537-2A81BC2DB8F1}" type="slidenum">
              <a:rPr lang="en-US" smtClean="0">
                <a:solidFill>
                  <a:srgbClr val="294660">
                    <a:tint val="75000"/>
                  </a:srgbClr>
                </a:solidFill>
              </a:rPr>
              <a:pPr/>
              <a:t>‹#›</a:t>
            </a:fld>
            <a:endParaRPr lang="en-US">
              <a:solidFill>
                <a:srgbClr val="294660">
                  <a:tint val="75000"/>
                </a:srgbClr>
              </a:solidFill>
            </a:endParaRPr>
          </a:p>
        </p:txBody>
      </p:sp>
    </p:spTree>
    <p:extLst>
      <p:ext uri="{BB962C8B-B14F-4D97-AF65-F5344CB8AC3E}">
        <p14:creationId xmlns:p14="http://schemas.microsoft.com/office/powerpoint/2010/main" val="1432920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_Numbered List">
    <p:spTree>
      <p:nvGrpSpPr>
        <p:cNvPr id="1" name=""/>
        <p:cNvGrpSpPr/>
        <p:nvPr/>
      </p:nvGrpSpPr>
      <p:grpSpPr>
        <a:xfrm>
          <a:off x="0" y="0"/>
          <a:ext cx="0" cy="0"/>
          <a:chOff x="0" y="0"/>
          <a:chExt cx="0" cy="0"/>
        </a:xfrm>
      </p:grpSpPr>
      <p:sp>
        <p:nvSpPr>
          <p:cNvPr id="3" name="Text Placeholder 9"/>
          <p:cNvSpPr>
            <a:spLocks noGrp="1"/>
          </p:cNvSpPr>
          <p:nvPr>
            <p:ph type="body" sz="quarter" idx="10"/>
          </p:nvPr>
        </p:nvSpPr>
        <p:spPr>
          <a:xfrm>
            <a:off x="706953" y="1371600"/>
            <a:ext cx="11177153" cy="4572000"/>
          </a:xfrm>
          <a:prstGeom prst="rect">
            <a:avLst/>
          </a:prstGeom>
        </p:spPr>
        <p:txBody>
          <a:bodyPr lIns="0" tIns="0" rIns="0" bIns="0"/>
          <a:lstStyle>
            <a:lvl1pPr marL="456801" marR="0" indent="-456801" algn="l" defTabSz="913639" rtl="0" eaLnBrk="0" fontAlgn="base" latinLnBrk="0" hangingPunct="0">
              <a:lnSpc>
                <a:spcPts val="2300"/>
              </a:lnSpc>
              <a:spcBef>
                <a:spcPts val="0"/>
              </a:spcBef>
              <a:spcAft>
                <a:spcPts val="600"/>
              </a:spcAft>
              <a:buClr>
                <a:schemeClr val="bg1"/>
              </a:buClr>
              <a:buSzPct val="90000"/>
              <a:buFont typeface="+mj-lt"/>
              <a:buAutoNum type="arabicPeriod"/>
              <a:tabLst/>
              <a:defRPr sz="2000" baseline="0"/>
            </a:lvl1pPr>
            <a:lvl2pPr marL="737575" indent="-275985">
              <a:lnSpc>
                <a:spcPts val="2100"/>
              </a:lnSpc>
              <a:spcBef>
                <a:spcPts val="0"/>
              </a:spcBef>
              <a:spcAft>
                <a:spcPts val="600"/>
              </a:spcAft>
              <a:buClr>
                <a:srgbClr val="294660"/>
              </a:buClr>
              <a:buFont typeface="+mj-lt"/>
              <a:buAutoNum type="alphaLcPeriod"/>
              <a:defRPr sz="1900" baseline="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tle 1"/>
          <p:cNvSpPr>
            <a:spLocks noGrp="1"/>
          </p:cNvSpPr>
          <p:nvPr>
            <p:ph type="title"/>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smtClean="0"/>
              <a:t>Click to edit Master title style</a:t>
            </a:r>
            <a:endParaRPr lang="en-US" dirty="0"/>
          </a:p>
        </p:txBody>
      </p:sp>
      <p:sp>
        <p:nvSpPr>
          <p:cNvPr id="4" name="Slide Number Placeholder 1"/>
          <p:cNvSpPr>
            <a:spLocks noGrp="1"/>
          </p:cNvSpPr>
          <p:nvPr>
            <p:ph type="sldNum" sz="quarter" idx="11"/>
          </p:nvPr>
        </p:nvSpPr>
        <p:spPr/>
        <p:txBody>
          <a:bodyPr/>
          <a:lstStyle>
            <a:lvl1pPr>
              <a:defRPr/>
            </a:lvl1pPr>
          </a:lstStyle>
          <a:p>
            <a:fld id="{9A80B236-7C7E-4AA1-8537-2A81BC2DB8F1}" type="slidenum">
              <a:rPr lang="en-US" smtClean="0">
                <a:solidFill>
                  <a:srgbClr val="294660">
                    <a:tint val="75000"/>
                  </a:srgbClr>
                </a:solidFill>
              </a:rPr>
              <a:pPr/>
              <a:t>‹#›</a:t>
            </a:fld>
            <a:endParaRPr lang="en-US">
              <a:solidFill>
                <a:srgbClr val="294660">
                  <a:tint val="75000"/>
                </a:srgbClr>
              </a:solidFill>
            </a:endParaRPr>
          </a:p>
        </p:txBody>
      </p:sp>
    </p:spTree>
    <p:extLst>
      <p:ext uri="{BB962C8B-B14F-4D97-AF65-F5344CB8AC3E}">
        <p14:creationId xmlns:p14="http://schemas.microsoft.com/office/powerpoint/2010/main" val="3208196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t_No Bullets">
    <p:spTree>
      <p:nvGrpSpPr>
        <p:cNvPr id="1" name=""/>
        <p:cNvGrpSpPr/>
        <p:nvPr/>
      </p:nvGrpSpPr>
      <p:grpSpPr>
        <a:xfrm>
          <a:off x="0" y="0"/>
          <a:ext cx="0" cy="0"/>
          <a:chOff x="0" y="0"/>
          <a:chExt cx="0" cy="0"/>
        </a:xfrm>
      </p:grpSpPr>
      <p:sp>
        <p:nvSpPr>
          <p:cNvPr id="3" name="Text Placeholder 9"/>
          <p:cNvSpPr>
            <a:spLocks noGrp="1"/>
          </p:cNvSpPr>
          <p:nvPr>
            <p:ph type="body" sz="quarter" idx="10"/>
          </p:nvPr>
        </p:nvSpPr>
        <p:spPr>
          <a:xfrm>
            <a:off x="706953" y="1371600"/>
            <a:ext cx="11177153" cy="4572000"/>
          </a:xfrm>
          <a:prstGeom prst="rect">
            <a:avLst/>
          </a:prstGeom>
        </p:spPr>
        <p:txBody>
          <a:bodyPr lIns="0" tIns="0" rIns="0" bIns="0">
            <a:normAutofit/>
          </a:bodyPr>
          <a:lstStyle>
            <a:lvl1pPr marL="0" indent="0">
              <a:lnSpc>
                <a:spcPts val="2999"/>
              </a:lnSpc>
              <a:spcBef>
                <a:spcPts val="0"/>
              </a:spcBef>
              <a:spcAft>
                <a:spcPts val="1200"/>
              </a:spcAft>
              <a:buFontTx/>
              <a:buNone/>
              <a:defRPr sz="2300" baseline="0"/>
            </a:lvl1pPr>
          </a:lstStyle>
          <a:p>
            <a:pPr lvl="0"/>
            <a:r>
              <a:rPr lang="en-US" smtClean="0"/>
              <a:t>Click to edit Master text styles</a:t>
            </a:r>
          </a:p>
        </p:txBody>
      </p:sp>
      <p:sp>
        <p:nvSpPr>
          <p:cNvPr id="6" name="Title 1"/>
          <p:cNvSpPr>
            <a:spLocks noGrp="1"/>
          </p:cNvSpPr>
          <p:nvPr>
            <p:ph type="title"/>
          </p:nvPr>
        </p:nvSpPr>
        <p:spPr>
          <a:xfrm>
            <a:off x="2234618" y="209747"/>
            <a:ext cx="9954207"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smtClean="0"/>
              <a:t>Click to edit Master title style</a:t>
            </a:r>
            <a:endParaRPr lang="en-US" dirty="0"/>
          </a:p>
        </p:txBody>
      </p:sp>
      <p:sp>
        <p:nvSpPr>
          <p:cNvPr id="4" name="Slide Number Placeholder 1"/>
          <p:cNvSpPr>
            <a:spLocks noGrp="1"/>
          </p:cNvSpPr>
          <p:nvPr>
            <p:ph type="sldNum" sz="quarter" idx="11"/>
          </p:nvPr>
        </p:nvSpPr>
        <p:spPr/>
        <p:txBody>
          <a:bodyPr/>
          <a:lstStyle>
            <a:lvl1pPr>
              <a:defRPr/>
            </a:lvl1pPr>
          </a:lstStyle>
          <a:p>
            <a:fld id="{9A80B236-7C7E-4AA1-8537-2A81BC2DB8F1}" type="slidenum">
              <a:rPr lang="en-US" smtClean="0">
                <a:solidFill>
                  <a:srgbClr val="294660">
                    <a:tint val="75000"/>
                  </a:srgbClr>
                </a:solidFill>
              </a:rPr>
              <a:pPr/>
              <a:t>‹#›</a:t>
            </a:fld>
            <a:endParaRPr lang="en-US">
              <a:solidFill>
                <a:srgbClr val="294660">
                  <a:tint val="75000"/>
                </a:srgbClr>
              </a:solidFill>
            </a:endParaRPr>
          </a:p>
        </p:txBody>
      </p:sp>
    </p:spTree>
    <p:extLst>
      <p:ext uri="{BB962C8B-B14F-4D97-AF65-F5344CB8AC3E}">
        <p14:creationId xmlns:p14="http://schemas.microsoft.com/office/powerpoint/2010/main" val="33299538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harts">
    <p:spTree>
      <p:nvGrpSpPr>
        <p:cNvPr id="1" name=""/>
        <p:cNvGrpSpPr/>
        <p:nvPr/>
      </p:nvGrpSpPr>
      <p:grpSpPr>
        <a:xfrm>
          <a:off x="0" y="0"/>
          <a:ext cx="0" cy="0"/>
          <a:chOff x="0" y="0"/>
          <a:chExt cx="0" cy="0"/>
        </a:xfrm>
      </p:grpSpPr>
      <p:sp>
        <p:nvSpPr>
          <p:cNvPr id="5" name="Title 1"/>
          <p:cNvSpPr>
            <a:spLocks noGrp="1"/>
          </p:cNvSpPr>
          <p:nvPr>
            <p:ph type="title"/>
          </p:nvPr>
        </p:nvSpPr>
        <p:spPr>
          <a:xfrm>
            <a:off x="2234618" y="209747"/>
            <a:ext cx="9751060"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smtClean="0"/>
              <a:t>Click to edit Master title style</a:t>
            </a:r>
            <a:endParaRPr lang="en-US" dirty="0"/>
          </a:p>
        </p:txBody>
      </p:sp>
      <p:sp>
        <p:nvSpPr>
          <p:cNvPr id="3" name="Slide Number Placeholder 1"/>
          <p:cNvSpPr>
            <a:spLocks noGrp="1"/>
          </p:cNvSpPr>
          <p:nvPr>
            <p:ph type="sldNum" sz="quarter" idx="10"/>
          </p:nvPr>
        </p:nvSpPr>
        <p:spPr/>
        <p:txBody>
          <a:bodyPr/>
          <a:lstStyle>
            <a:lvl1pPr>
              <a:defRPr/>
            </a:lvl1pPr>
          </a:lstStyle>
          <a:p>
            <a:fld id="{9A80B236-7C7E-4AA1-8537-2A81BC2DB8F1}" type="slidenum">
              <a:rPr lang="en-US" smtClean="0">
                <a:solidFill>
                  <a:srgbClr val="294660">
                    <a:tint val="75000"/>
                  </a:srgbClr>
                </a:solidFill>
              </a:rPr>
              <a:pPr/>
              <a:t>‹#›</a:t>
            </a:fld>
            <a:endParaRPr lang="en-US">
              <a:solidFill>
                <a:srgbClr val="294660">
                  <a:tint val="75000"/>
                </a:srgbClr>
              </a:solidFill>
            </a:endParaRPr>
          </a:p>
        </p:txBody>
      </p:sp>
    </p:spTree>
    <p:extLst>
      <p:ext uri="{BB962C8B-B14F-4D97-AF65-F5344CB8AC3E}">
        <p14:creationId xmlns:p14="http://schemas.microsoft.com/office/powerpoint/2010/main" val="18632289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Welcom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847801"/>
      </p:ext>
    </p:extLst>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estions">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873060"/>
      </p:ext>
    </p:extLst>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097249"/>
      </p:ext>
    </p:extLst>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09"/>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9037" indent="0" algn="ctr">
              <a:buNone/>
              <a:defRPr>
                <a:solidFill>
                  <a:schemeClr val="tx1">
                    <a:tint val="75000"/>
                  </a:schemeClr>
                </a:solidFill>
              </a:defRPr>
            </a:lvl2pPr>
            <a:lvl3pPr marL="1218075" indent="0" algn="ctr">
              <a:buNone/>
              <a:defRPr>
                <a:solidFill>
                  <a:schemeClr val="tx1">
                    <a:tint val="75000"/>
                  </a:schemeClr>
                </a:solidFill>
              </a:defRPr>
            </a:lvl3pPr>
            <a:lvl4pPr marL="1827112" indent="0" algn="ctr">
              <a:buNone/>
              <a:defRPr>
                <a:solidFill>
                  <a:schemeClr val="tx1">
                    <a:tint val="75000"/>
                  </a:schemeClr>
                </a:solidFill>
              </a:defRPr>
            </a:lvl4pPr>
            <a:lvl5pPr marL="2436144" indent="0" algn="ctr">
              <a:buNone/>
              <a:defRPr>
                <a:solidFill>
                  <a:schemeClr val="tx1">
                    <a:tint val="75000"/>
                  </a:schemeClr>
                </a:solidFill>
              </a:defRPr>
            </a:lvl5pPr>
            <a:lvl6pPr marL="3045175" indent="0" algn="ctr">
              <a:buNone/>
              <a:defRPr>
                <a:solidFill>
                  <a:schemeClr val="tx1">
                    <a:tint val="75000"/>
                  </a:schemeClr>
                </a:solidFill>
              </a:defRPr>
            </a:lvl6pPr>
            <a:lvl7pPr marL="3654223" indent="0" algn="ctr">
              <a:buNone/>
              <a:defRPr>
                <a:solidFill>
                  <a:schemeClr val="tx1">
                    <a:tint val="75000"/>
                  </a:schemeClr>
                </a:solidFill>
              </a:defRPr>
            </a:lvl7pPr>
            <a:lvl8pPr marL="4263250" indent="0" algn="ctr">
              <a:buNone/>
              <a:defRPr>
                <a:solidFill>
                  <a:schemeClr val="tx1">
                    <a:tint val="75000"/>
                  </a:schemeClr>
                </a:solidFill>
              </a:defRPr>
            </a:lvl8pPr>
            <a:lvl9pPr marL="487228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4187793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386885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Color–Dark Gray">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1561700"/>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bg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35" rIns="0" bIns="45635"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0"/>
              </a:spcBef>
              <a:spcAft>
                <a:spcPts val="0"/>
              </a:spcAft>
            </a:pPr>
            <a:fld id="{35C0926A-889A-463A-A5EA-682F15689EEF}" type="slidenum">
              <a:rPr lang="en-US" sz="1100" smtClean="0">
                <a:solidFill>
                  <a:srgbClr val="A5ACB3"/>
                </a:solidFill>
                <a:latin typeface="+mn-lt"/>
              </a:rPr>
              <a:pPr>
                <a:lnSpc>
                  <a:spcPct val="90000"/>
                </a:lnSpc>
                <a:spcBef>
                  <a:spcPts val="0"/>
                </a:spcBef>
                <a:spcAft>
                  <a:spcPts val="0"/>
                </a:spcAft>
              </a:pPr>
              <a:t>‹#›</a:t>
            </a:fld>
            <a:endParaRPr lang="en-US" sz="1100" dirty="0">
              <a:solidFill>
                <a:srgbClr val="A5ACB3"/>
              </a:solidFill>
              <a:latin typeface="+mn-lt"/>
            </a:endParaRPr>
          </a:p>
        </p:txBody>
      </p:sp>
      <p:sp>
        <p:nvSpPr>
          <p:cNvPr id="10" name="Footer Placeholder 4"/>
          <p:cNvSpPr txBox="1">
            <a:spLocks/>
          </p:cNvSpPr>
          <p:nvPr userDrawn="1"/>
        </p:nvSpPr>
        <p:spPr>
          <a:xfrm>
            <a:off x="10777538" y="6639818"/>
            <a:ext cx="936780" cy="156991"/>
          </a:xfrm>
          <a:prstGeom prst="rect">
            <a:avLst/>
          </a:prstGeom>
        </p:spPr>
        <p:txBody>
          <a:bodyPr vert="horz" lIns="121669" tIns="60835" rIns="121669" bIns="60835"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8404"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srgbClr val="73808E">
                    <a:tint val="75000"/>
                  </a:srgbClr>
                </a:solidFill>
                <a:effectLst/>
                <a:uLnTx/>
                <a:uFillTx/>
                <a:latin typeface="Arial"/>
                <a:ea typeface="+mn-ea"/>
                <a:cs typeface="+mn-cs"/>
              </a:rPr>
              <a:t>© 2017 USP</a:t>
            </a:r>
            <a:endParaRPr kumimoji="0" lang="en-US" sz="800" b="0" i="0" u="none" strike="noStrike" kern="1200" cap="none" spc="0" normalizeH="0" baseline="0" noProof="0" dirty="0">
              <a:ln>
                <a:noFill/>
              </a:ln>
              <a:solidFill>
                <a:srgbClr val="73808E">
                  <a:tint val="75000"/>
                </a:srgbClr>
              </a:solidFill>
              <a:effectLst/>
              <a:uLnTx/>
              <a:uFillTx/>
              <a:latin typeface="Arial"/>
              <a:ea typeface="+mn-ea"/>
              <a:cs typeface="+mn-cs"/>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2"/>
          <p:cNvSpPr>
            <a:spLocks noGrp="1"/>
          </p:cNvSpPr>
          <p:nvPr>
            <p:ph type="body" sz="quarter" idx="16" hasCustomPrompt="1"/>
          </p:nvPr>
        </p:nvSpPr>
        <p:spPr>
          <a:xfrm>
            <a:off x="6442938" y="6161145"/>
            <a:ext cx="4381005"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8509944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2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2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44139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9037" indent="0">
              <a:buNone/>
              <a:defRPr sz="2700" b="1"/>
            </a:lvl2pPr>
            <a:lvl3pPr marL="1218075" indent="0">
              <a:buNone/>
              <a:defRPr sz="2400" b="1"/>
            </a:lvl3pPr>
            <a:lvl4pPr marL="1827112" indent="0">
              <a:buNone/>
              <a:defRPr sz="2100" b="1"/>
            </a:lvl4pPr>
            <a:lvl5pPr marL="2436144" indent="0">
              <a:buNone/>
              <a:defRPr sz="2100" b="1"/>
            </a:lvl5pPr>
            <a:lvl6pPr marL="3045175" indent="0">
              <a:buNone/>
              <a:defRPr sz="2100" b="1"/>
            </a:lvl6pPr>
            <a:lvl7pPr marL="3654223" indent="0">
              <a:buNone/>
              <a:defRPr sz="2100" b="1"/>
            </a:lvl7pPr>
            <a:lvl8pPr marL="4263250" indent="0">
              <a:buNone/>
              <a:defRPr sz="2100" b="1"/>
            </a:lvl8pPr>
            <a:lvl9pPr marL="4872281"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9037" indent="0">
              <a:buNone/>
              <a:defRPr sz="2700" b="1"/>
            </a:lvl2pPr>
            <a:lvl3pPr marL="1218075" indent="0">
              <a:buNone/>
              <a:defRPr sz="2400" b="1"/>
            </a:lvl3pPr>
            <a:lvl4pPr marL="1827112" indent="0">
              <a:buNone/>
              <a:defRPr sz="2100" b="1"/>
            </a:lvl4pPr>
            <a:lvl5pPr marL="2436144" indent="0">
              <a:buNone/>
              <a:defRPr sz="2100" b="1"/>
            </a:lvl5pPr>
            <a:lvl6pPr marL="3045175" indent="0">
              <a:buNone/>
              <a:defRPr sz="2100" b="1"/>
            </a:lvl6pPr>
            <a:lvl7pPr marL="3654223" indent="0">
              <a:buNone/>
              <a:defRPr sz="2100" b="1"/>
            </a:lvl7pPr>
            <a:lvl8pPr marL="4263250" indent="0">
              <a:buNone/>
              <a:defRPr sz="2100" b="1"/>
            </a:lvl8pPr>
            <a:lvl9pPr marL="4872281"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8426338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36269579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214674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2824" indent="-272824">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2632" indent="-291872">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77730580"/>
      </p:ext>
    </p:extLst>
  </p:cSld>
  <p:clrMapOvr>
    <a:masterClrMapping/>
  </p:clrMapOvr>
  <p:transition spd="slow">
    <p:pull/>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 y="6102301"/>
            <a:ext cx="10452401" cy="755699"/>
          </a:xfrm>
          <a:prstGeom prst="rect">
            <a:avLst/>
          </a:prstGeom>
        </p:spPr>
        <p:txBody>
          <a:bodyPr/>
          <a:lstStyle/>
          <a:p>
            <a:r>
              <a:rPr lang="en-US" dirty="0" smtClean="0"/>
              <a:t>  Click to edit Master title style</a:t>
            </a:r>
            <a:endParaRPr lang="en-US" dirty="0"/>
          </a:p>
        </p:txBody>
      </p:sp>
      <p:sp>
        <p:nvSpPr>
          <p:cNvPr id="6" name="Slide Number Placeholder 5"/>
          <p:cNvSpPr>
            <a:spLocks noGrp="1"/>
          </p:cNvSpPr>
          <p:nvPr>
            <p:ph type="sldNum" sz="quarter" idx="12"/>
          </p:nvPr>
        </p:nvSpPr>
        <p:spPr/>
        <p:txBody>
          <a:bodyPr/>
          <a:lstStyle/>
          <a:p>
            <a:fld id="{3F104E48-82F6-6640-9F3D-43E0917707F5}"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012859637"/>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
    <p:spTree>
      <p:nvGrpSpPr>
        <p:cNvPr id="1" name=""/>
        <p:cNvGrpSpPr/>
        <p:nvPr/>
      </p:nvGrpSpPr>
      <p:grpSpPr>
        <a:xfrm>
          <a:off x="0" y="0"/>
          <a:ext cx="0" cy="0"/>
          <a:chOff x="0" y="0"/>
          <a:chExt cx="0" cy="0"/>
        </a:xfrm>
      </p:grpSpPr>
      <p:sp>
        <p:nvSpPr>
          <p:cNvPr id="4" name="Rectangle 3"/>
          <p:cNvSpPr/>
          <p:nvPr userDrawn="1"/>
        </p:nvSpPr>
        <p:spPr>
          <a:xfrm>
            <a:off x="0" y="13"/>
            <a:ext cx="12192000" cy="5728603"/>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2" name="Title 1"/>
          <p:cNvSpPr>
            <a:spLocks noGrp="1"/>
          </p:cNvSpPr>
          <p:nvPr>
            <p:ph type="ctrTitle" hasCustomPrompt="1"/>
          </p:nvPr>
        </p:nvSpPr>
        <p:spPr>
          <a:xfrm>
            <a:off x="905256" y="1856232"/>
            <a:ext cx="10360152" cy="1115568"/>
          </a:xfrm>
        </p:spPr>
        <p:txBody>
          <a:bodyPr lIns="118749" tIns="63927" rIns="118749" bIns="63927" anchor="t" anchorCtr="0"/>
          <a:lstStyle>
            <a:lvl1pPr algn="l">
              <a:defRPr sz="4000" b="1">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905259" y="2971800"/>
            <a:ext cx="9445752" cy="1755648"/>
          </a:xfrm>
          <a:prstGeom prst="rect">
            <a:avLst/>
          </a:prstGeom>
        </p:spPr>
        <p:txBody>
          <a:bodyPr lIns="118749" tIns="63927" rIns="118749" bIns="63927"/>
          <a:lstStyle>
            <a:lvl1pPr marL="0" indent="0" algn="l">
              <a:spcBef>
                <a:spcPts val="200"/>
              </a:spcBef>
              <a:buNone/>
              <a:defRPr sz="3600">
                <a:solidFill>
                  <a:schemeClr val="tx1"/>
                </a:solidFill>
              </a:defRPr>
            </a:lvl1pPr>
            <a:lvl2pPr marL="456601" indent="0" algn="ctr">
              <a:buNone/>
              <a:defRPr>
                <a:solidFill>
                  <a:schemeClr val="tx1">
                    <a:tint val="75000"/>
                  </a:schemeClr>
                </a:solidFill>
              </a:defRPr>
            </a:lvl2pPr>
            <a:lvl3pPr marL="913259" indent="0" algn="ctr">
              <a:buNone/>
              <a:defRPr>
                <a:solidFill>
                  <a:schemeClr val="tx1">
                    <a:tint val="75000"/>
                  </a:schemeClr>
                </a:solidFill>
              </a:defRPr>
            </a:lvl3pPr>
            <a:lvl4pPr marL="1369883" indent="0" algn="ctr">
              <a:buNone/>
              <a:defRPr>
                <a:solidFill>
                  <a:schemeClr val="tx1">
                    <a:tint val="75000"/>
                  </a:schemeClr>
                </a:solidFill>
              </a:defRPr>
            </a:lvl4pPr>
            <a:lvl5pPr marL="1826520" indent="0" algn="ctr">
              <a:buNone/>
              <a:defRPr>
                <a:solidFill>
                  <a:schemeClr val="tx1">
                    <a:tint val="75000"/>
                  </a:schemeClr>
                </a:solidFill>
              </a:defRPr>
            </a:lvl5pPr>
            <a:lvl6pPr marL="2283124" indent="0" algn="ctr">
              <a:buNone/>
              <a:defRPr>
                <a:solidFill>
                  <a:schemeClr val="tx1">
                    <a:tint val="75000"/>
                  </a:schemeClr>
                </a:solidFill>
              </a:defRPr>
            </a:lvl6pPr>
            <a:lvl7pPr marL="2739774" indent="0" algn="ctr">
              <a:buNone/>
              <a:defRPr>
                <a:solidFill>
                  <a:schemeClr val="tx1">
                    <a:tint val="75000"/>
                  </a:schemeClr>
                </a:solidFill>
              </a:defRPr>
            </a:lvl7pPr>
            <a:lvl8pPr marL="3196401" indent="0" algn="ctr">
              <a:buNone/>
              <a:defRPr>
                <a:solidFill>
                  <a:schemeClr val="tx1">
                    <a:tint val="75000"/>
                  </a:schemeClr>
                </a:solidFill>
              </a:defRPr>
            </a:lvl8pPr>
            <a:lvl9pPr marL="3653039" indent="0" algn="ctr">
              <a:buNone/>
              <a:defRPr>
                <a:solidFill>
                  <a:schemeClr val="tx1">
                    <a:tint val="75000"/>
                  </a:schemeClr>
                </a:solidFill>
              </a:defRPr>
            </a:lvl9pPr>
          </a:lstStyle>
          <a:p>
            <a:r>
              <a:rPr lang="en-US" dirty="0"/>
              <a:t>Click to edit master subtitle style</a:t>
            </a:r>
          </a:p>
        </p:txBody>
      </p:sp>
      <p:pic>
        <p:nvPicPr>
          <p:cNvPr id="9" name="Picture 8"/>
          <p:cNvPicPr preferRelativeResize="0">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8242" y="4947072"/>
            <a:ext cx="2672431" cy="1591056"/>
          </a:xfrm>
          <a:prstGeom prst="rect">
            <a:avLst/>
          </a:prstGeom>
        </p:spPr>
      </p:pic>
    </p:spTree>
    <p:extLst>
      <p:ext uri="{BB962C8B-B14F-4D97-AF65-F5344CB8AC3E}">
        <p14:creationId xmlns:p14="http://schemas.microsoft.com/office/powerpoint/2010/main" val="28331599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9"/>
          <p:cNvSpPr>
            <a:spLocks noGrp="1"/>
          </p:cNvSpPr>
          <p:nvPr>
            <p:ph type="body" sz="quarter" idx="15" hasCustomPrompt="1"/>
          </p:nvPr>
        </p:nvSpPr>
        <p:spPr bwMode="gray">
          <a:xfrm>
            <a:off x="426608" y="954201"/>
            <a:ext cx="9982630"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4" name="Title 3"/>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35847341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58259283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w/Heading">
    <p:spTree>
      <p:nvGrpSpPr>
        <p:cNvPr id="1" name=""/>
        <p:cNvGrpSpPr/>
        <p:nvPr/>
      </p:nvGrpSpPr>
      <p:grpSpPr>
        <a:xfrm>
          <a:off x="0" y="0"/>
          <a:ext cx="0" cy="0"/>
          <a:chOff x="0" y="0"/>
          <a:chExt cx="0" cy="0"/>
        </a:xfrm>
      </p:grpSpPr>
      <p:sp>
        <p:nvSpPr>
          <p:cNvPr id="4" name="Content Placeholder 3"/>
          <p:cNvSpPr>
            <a:spLocks noGrp="1"/>
          </p:cNvSpPr>
          <p:nvPr>
            <p:ph sz="quarter" idx="32"/>
          </p:nvPr>
        </p:nvSpPr>
        <p:spPr>
          <a:xfrm>
            <a:off x="427084" y="2178068"/>
            <a:ext cx="11274425"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9"/>
          <p:cNvSpPr>
            <a:spLocks noGrp="1"/>
          </p:cNvSpPr>
          <p:nvPr>
            <p:ph type="body" sz="quarter" idx="30" hasCustomPrompt="1"/>
          </p:nvPr>
        </p:nvSpPr>
        <p:spPr>
          <a:xfrm>
            <a:off x="426609" y="1474501"/>
            <a:ext cx="11274663"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7"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1"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Tree>
    <p:extLst>
      <p:ext uri="{BB962C8B-B14F-4D97-AF65-F5344CB8AC3E}">
        <p14:creationId xmlns:p14="http://schemas.microsoft.com/office/powerpoint/2010/main" val="2127713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07598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3"/>
          <p:cNvSpPr>
            <a:spLocks noGrp="1"/>
          </p:cNvSpPr>
          <p:nvPr>
            <p:ph sz="quarter" idx="32"/>
          </p:nvPr>
        </p:nvSpPr>
        <p:spPr>
          <a:xfrm>
            <a:off x="427039"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36" hasCustomPrompt="1"/>
          </p:nvPr>
        </p:nvSpPr>
        <p:spPr>
          <a:xfrm>
            <a:off x="426609"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1"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13"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0" name="Text Placeholder 9"/>
          <p:cNvSpPr>
            <a:spLocks noGrp="1"/>
          </p:cNvSpPr>
          <p:nvPr>
            <p:ph type="body" sz="quarter" idx="37" hasCustomPrompt="1"/>
          </p:nvPr>
        </p:nvSpPr>
        <p:spPr>
          <a:xfrm>
            <a:off x="6223607"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4" name="Content Placeholder 3"/>
          <p:cNvSpPr>
            <a:spLocks noGrp="1"/>
          </p:cNvSpPr>
          <p:nvPr>
            <p:ph sz="quarter" idx="38"/>
          </p:nvPr>
        </p:nvSpPr>
        <p:spPr>
          <a:xfrm>
            <a:off x="6223607"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407575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8" name="Content Placeholder 3"/>
          <p:cNvSpPr>
            <a:spLocks noGrp="1"/>
          </p:cNvSpPr>
          <p:nvPr>
            <p:ph sz="quarter" idx="32"/>
          </p:nvPr>
        </p:nvSpPr>
        <p:spPr>
          <a:xfrm>
            <a:off x="427085"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6674846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Green">
    <p:spTree>
      <p:nvGrpSpPr>
        <p:cNvPr id="1" name=""/>
        <p:cNvGrpSpPr/>
        <p:nvPr/>
      </p:nvGrpSpPr>
      <p:grpSpPr>
        <a:xfrm>
          <a:off x="0" y="0"/>
          <a:ext cx="0" cy="0"/>
          <a:chOff x="0" y="0"/>
          <a:chExt cx="0" cy="0"/>
        </a:xfrm>
      </p:grpSpPr>
      <p:sp>
        <p:nvSpPr>
          <p:cNvPr id="14" name="Rectangle 13"/>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6" name="Title 5"/>
          <p:cNvSpPr>
            <a:spLocks noGrp="1"/>
          </p:cNvSpPr>
          <p:nvPr>
            <p:ph type="title" hasCustomPrompt="1"/>
          </p:nvPr>
        </p:nvSpPr>
        <p:spPr/>
        <p:txBody>
          <a:bodyPr/>
          <a:lstStyle/>
          <a:p>
            <a:r>
              <a:rPr lang="en-US" dirty="0"/>
              <a:t>Click to edit master title style</a:t>
            </a:r>
          </a:p>
        </p:txBody>
      </p:sp>
      <p:sp>
        <p:nvSpPr>
          <p:cNvPr id="15"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Content Placeholder 3"/>
          <p:cNvSpPr>
            <a:spLocks noGrp="1"/>
          </p:cNvSpPr>
          <p:nvPr>
            <p:ph sz="quarter" idx="32"/>
          </p:nvPr>
        </p:nvSpPr>
        <p:spPr>
          <a:xfrm>
            <a:off x="427085"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604691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Brown">
    <p:spTree>
      <p:nvGrpSpPr>
        <p:cNvPr id="1" name=""/>
        <p:cNvGrpSpPr/>
        <p:nvPr/>
      </p:nvGrpSpPr>
      <p:grpSpPr>
        <a:xfrm>
          <a:off x="0" y="0"/>
          <a:ext cx="0" cy="0"/>
          <a:chOff x="0" y="0"/>
          <a:chExt cx="0" cy="0"/>
        </a:xfrm>
      </p:grpSpPr>
      <p:sp>
        <p:nvSpPr>
          <p:cNvPr id="20" name="Rectangle 19"/>
          <p:cNvSpPr/>
          <p:nvPr userDrawn="1"/>
        </p:nvSpPr>
        <p:spPr bwMode="gray">
          <a:xfrm>
            <a:off x="3" y="5948376"/>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85"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9093679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Dark Gray">
    <p:spTree>
      <p:nvGrpSpPr>
        <p:cNvPr id="1" name=""/>
        <p:cNvGrpSpPr/>
        <p:nvPr/>
      </p:nvGrpSpPr>
      <p:grpSpPr>
        <a:xfrm>
          <a:off x="0" y="0"/>
          <a:ext cx="0" cy="0"/>
          <a:chOff x="0" y="0"/>
          <a:chExt cx="0" cy="0"/>
        </a:xfrm>
      </p:grpSpPr>
      <p:sp>
        <p:nvSpPr>
          <p:cNvPr id="20" name="Rectangle 19"/>
          <p:cNvSpPr/>
          <p:nvPr userDrawn="1"/>
        </p:nvSpPr>
        <p:spPr bwMode="gray">
          <a:xfrm>
            <a:off x="3" y="5948376"/>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bg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85" y="1600199"/>
            <a:ext cx="5277075" cy="456088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bg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94605815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ivider Photo">
    <p:spTree>
      <p:nvGrpSpPr>
        <p:cNvPr id="1" name=""/>
        <p:cNvGrpSpPr/>
        <p:nvPr/>
      </p:nvGrpSpPr>
      <p:grpSpPr>
        <a:xfrm>
          <a:off x="0" y="0"/>
          <a:ext cx="0" cy="0"/>
          <a:chOff x="0" y="0"/>
          <a:chExt cx="0" cy="0"/>
        </a:xfrm>
      </p:grpSpPr>
      <p:sp>
        <p:nvSpPr>
          <p:cNvPr id="8" name="Rectangle 7"/>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6" name="Picture Placeholder 5"/>
          <p:cNvSpPr>
            <a:spLocks noGrp="1"/>
          </p:cNvSpPr>
          <p:nvPr>
            <p:ph type="pic" sz="quarter" idx="10"/>
          </p:nvPr>
        </p:nvSpPr>
        <p:spPr>
          <a:xfrm>
            <a:off x="-3175" y="914400"/>
            <a:ext cx="12192000" cy="5943600"/>
          </a:xfrm>
          <a:solidFill>
            <a:srgbClr val="FBF5E6"/>
          </a:solidFill>
        </p:spPr>
        <p:txBody>
          <a:bodyPr lIns="547960"/>
          <a:lstStyle>
            <a:lvl1pPr marL="0" indent="0">
              <a:buNone/>
              <a:defRPr/>
            </a:lvl1pPr>
          </a:lstStyle>
          <a:p>
            <a:r>
              <a:rPr lang="en-US" smtClean="0"/>
              <a:t>Click icon to add picture</a:t>
            </a:r>
            <a:endParaRPr lang="en-US"/>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7358137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Half Color–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8"/>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4"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53382773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Half Color–Light Gree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8"/>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7121782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Half Color–Light Brow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8"/>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57082946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Half Color–Dark Gray">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156170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700" b="1" kern="1200" smtClean="0">
                <a:solidFill>
                  <a:schemeClr val="bg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10" name="Footer Placeholder 4"/>
          <p:cNvSpPr txBox="1">
            <a:spLocks/>
          </p:cNvSpPr>
          <p:nvPr userDrawn="1"/>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3" name="Content Placeholder 3"/>
          <p:cNvSpPr>
            <a:spLocks noGrp="1"/>
          </p:cNvSpPr>
          <p:nvPr>
            <p:ph sz="quarter" idx="38"/>
          </p:nvPr>
        </p:nvSpPr>
        <p:spPr>
          <a:xfrm>
            <a:off x="6442938" y="1600200"/>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2"/>
          <p:cNvSpPr>
            <a:spLocks noGrp="1"/>
          </p:cNvSpPr>
          <p:nvPr>
            <p:ph type="body" sz="quarter" idx="16" hasCustomPrompt="1"/>
          </p:nvPr>
        </p:nvSpPr>
        <p:spPr>
          <a:xfrm>
            <a:off x="6442938" y="6161137"/>
            <a:ext cx="4381005"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276412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p:spTree>
      <p:nvGrpSpPr>
        <p:cNvPr id="1" name=""/>
        <p:cNvGrpSpPr/>
        <p:nvPr/>
      </p:nvGrpSpPr>
      <p:grpSpPr>
        <a:xfrm>
          <a:off x="0" y="0"/>
          <a:ext cx="0" cy="0"/>
          <a:chOff x="0" y="0"/>
          <a:chExt cx="0" cy="0"/>
        </a:xfrm>
      </p:grpSpPr>
      <p:sp>
        <p:nvSpPr>
          <p:cNvPr id="17" name="Rectangle 16"/>
          <p:cNvSpPr/>
          <p:nvPr userDrawn="1"/>
        </p:nvSpPr>
        <p:spPr>
          <a:xfrm>
            <a:off x="57"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pic>
        <p:nvPicPr>
          <p:cNvPr id="15"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_Projects\Daily Projects\090817\P16558\usp_logo_201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323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506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p:spTree>
      <p:nvGrpSpPr>
        <p:cNvPr id="1" name=""/>
        <p:cNvGrpSpPr/>
        <p:nvPr/>
      </p:nvGrpSpPr>
      <p:grpSpPr>
        <a:xfrm>
          <a:off x="0" y="0"/>
          <a:ext cx="0" cy="0"/>
          <a:chOff x="0" y="0"/>
          <a:chExt cx="0" cy="0"/>
        </a:xfrm>
      </p:grpSpPr>
      <p:sp>
        <p:nvSpPr>
          <p:cNvPr id="17" name="Rectangle 16"/>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15"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_Projects\Daily Projects\090817\P16558\usp_logo_201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9353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Welcome">
    <p:spTree>
      <p:nvGrpSpPr>
        <p:cNvPr id="1" name=""/>
        <p:cNvGrpSpPr/>
        <p:nvPr/>
      </p:nvGrpSpPr>
      <p:grpSpPr>
        <a:xfrm>
          <a:off x="0" y="0"/>
          <a:ext cx="0" cy="0"/>
          <a:chOff x="0" y="0"/>
          <a:chExt cx="0" cy="0"/>
        </a:xfrm>
      </p:grpSpPr>
      <p:sp>
        <p:nvSpPr>
          <p:cNvPr id="9" name="Rectangle 8"/>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7" name="Picture 3" descr="C:\_Projects\Daily Projects\090817\P16558\usp_logo_201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_Projects\Daily Projects\090817\P16558\Empowering a healthy tomorwow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_Projects\Daily Projects\090817\P16558\Welcom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87262" y="1588121"/>
            <a:ext cx="3616673" cy="82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213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Questions">
    <p:spTree>
      <p:nvGrpSpPr>
        <p:cNvPr id="1" name=""/>
        <p:cNvGrpSpPr/>
        <p:nvPr/>
      </p:nvGrpSpPr>
      <p:grpSpPr>
        <a:xfrm>
          <a:off x="0" y="0"/>
          <a:ext cx="0" cy="0"/>
          <a:chOff x="0" y="0"/>
          <a:chExt cx="0" cy="0"/>
        </a:xfrm>
      </p:grpSpPr>
      <p:sp>
        <p:nvSpPr>
          <p:cNvPr id="10" name="Rectangle 9"/>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11"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_Projects\Daily Projects\090817\P16558\questions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51595" y="1543090"/>
            <a:ext cx="3885128" cy="8732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9281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Rectangle 8"/>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pic>
        <p:nvPicPr>
          <p:cNvPr id="10"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_Projects\Daily Projects\090817\P16558\thank you_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77" y="1547387"/>
            <a:ext cx="4032504" cy="8204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7245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Stay Connected">
    <p:spTree>
      <p:nvGrpSpPr>
        <p:cNvPr id="1" name=""/>
        <p:cNvGrpSpPr/>
        <p:nvPr/>
      </p:nvGrpSpPr>
      <p:grpSpPr>
        <a:xfrm>
          <a:off x="0" y="0"/>
          <a:ext cx="0" cy="0"/>
          <a:chOff x="0" y="0"/>
          <a:chExt cx="0" cy="0"/>
        </a:xfrm>
      </p:grpSpPr>
      <p:sp>
        <p:nvSpPr>
          <p:cNvPr id="6" name="Rectangle 5"/>
          <p:cNvSpPr/>
          <p:nvPr userDrawn="1"/>
        </p:nvSpPr>
        <p:spPr>
          <a:xfrm>
            <a:off x="46"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8" name="Text Placeholder 9"/>
          <p:cNvSpPr>
            <a:spLocks noGrp="1"/>
          </p:cNvSpPr>
          <p:nvPr>
            <p:ph type="body" sz="quarter" idx="15" hasCustomPrompt="1"/>
          </p:nvPr>
        </p:nvSpPr>
        <p:spPr bwMode="gray">
          <a:xfrm>
            <a:off x="1564267" y="2452540"/>
            <a:ext cx="9060291" cy="1055589"/>
          </a:xfrm>
          <a:prstGeom prst="rect">
            <a:avLst/>
          </a:prstGeom>
        </p:spPr>
        <p:txBody>
          <a:bodyPr/>
          <a:lstStyle>
            <a:lvl1pPr marL="0" indent="0" algn="ctr">
              <a:buNone/>
              <a:defRPr lang="en-US" sz="2400" dirty="0">
                <a:latin typeface="+mj-lt"/>
                <a:ea typeface="+mj-ea"/>
                <a:cs typeface="+mj-cs"/>
              </a:defRPr>
            </a:lvl1pPr>
          </a:lstStyle>
          <a:p>
            <a:pPr marL="0" lvl="0" algn="ctr" defTabSz="456601">
              <a:spcBef>
                <a:spcPct val="0"/>
              </a:spcBef>
            </a:pPr>
            <a:r>
              <a:rPr lang="en-US" dirty="0"/>
              <a:t>Click to edit master text styles</a:t>
            </a:r>
          </a:p>
        </p:txBody>
      </p:sp>
      <p:pic>
        <p:nvPicPr>
          <p:cNvPr id="16386"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_Projects\Daily Projects\090817\P16558\stayconnected text.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187" r="1588"/>
          <a:stretch/>
        </p:blipFill>
        <p:spPr bwMode="auto">
          <a:xfrm>
            <a:off x="3032478" y="1449357"/>
            <a:ext cx="6123963" cy="10414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8778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2692" indent="-272692">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2368" indent="-291740">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a:xfrm>
            <a:off x="11249912" y="6416696"/>
            <a:ext cx="711015" cy="212725"/>
          </a:xfrm>
          <a:prstGeom prst="rect">
            <a:avLst/>
          </a:prstGeom>
        </p:spPr>
        <p:txBody>
          <a:bodyPr lIns="91320" tIns="45661" rIns="91320" bIns="45661"/>
          <a:lstStyle/>
          <a:p>
            <a:pPr defTabSz="913259"/>
            <a:fld id="{67336A34-759B-4CB5-8197-65F754E57A07}" type="slidenum">
              <a:rPr lang="en-US" smtClean="0">
                <a:solidFill>
                  <a:srgbClr val="294660">
                    <a:tint val="75000"/>
                  </a:srgbClr>
                </a:solidFill>
              </a:rPr>
              <a:pPr defTabSz="913259"/>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823699482"/>
      </p:ext>
    </p:extLst>
  </p:cSld>
  <p:clrMapOvr>
    <a:masterClrMapping/>
  </p:clrMapOvr>
  <p:transition spd="slow">
    <p:pull/>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13"/>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9240" indent="0" algn="ctr">
              <a:buNone/>
              <a:defRPr>
                <a:solidFill>
                  <a:schemeClr val="tx1">
                    <a:tint val="75000"/>
                  </a:schemeClr>
                </a:solidFill>
              </a:defRPr>
            </a:lvl2pPr>
            <a:lvl3pPr marL="1218480" indent="0" algn="ctr">
              <a:buNone/>
              <a:defRPr>
                <a:solidFill>
                  <a:schemeClr val="tx1">
                    <a:tint val="75000"/>
                  </a:schemeClr>
                </a:solidFill>
              </a:defRPr>
            </a:lvl3pPr>
            <a:lvl4pPr marL="1827720" indent="0" algn="ctr">
              <a:buNone/>
              <a:defRPr>
                <a:solidFill>
                  <a:schemeClr val="tx1">
                    <a:tint val="75000"/>
                  </a:schemeClr>
                </a:solidFill>
              </a:defRPr>
            </a:lvl4pPr>
            <a:lvl5pPr marL="2436957" indent="0" algn="ctr">
              <a:buNone/>
              <a:defRPr>
                <a:solidFill>
                  <a:schemeClr val="tx1">
                    <a:tint val="75000"/>
                  </a:schemeClr>
                </a:solidFill>
              </a:defRPr>
            </a:lvl5pPr>
            <a:lvl6pPr marL="3046189" indent="0" algn="ctr">
              <a:buNone/>
              <a:defRPr>
                <a:solidFill>
                  <a:schemeClr val="tx1">
                    <a:tint val="75000"/>
                  </a:schemeClr>
                </a:solidFill>
              </a:defRPr>
            </a:lvl6pPr>
            <a:lvl7pPr marL="3655440" indent="0" algn="ctr">
              <a:buNone/>
              <a:defRPr>
                <a:solidFill>
                  <a:schemeClr val="tx1">
                    <a:tint val="75000"/>
                  </a:schemeClr>
                </a:solidFill>
              </a:defRPr>
            </a:lvl7pPr>
            <a:lvl8pPr marL="4264674" indent="0" algn="ctr">
              <a:buNone/>
              <a:defRPr>
                <a:solidFill>
                  <a:schemeClr val="tx1">
                    <a:tint val="75000"/>
                  </a:schemeClr>
                </a:solidFill>
              </a:defRPr>
            </a:lvl8pPr>
            <a:lvl9pPr marL="4873912"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06514515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8729283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29"/>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29"/>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982581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Welcome">
    <p:spTree>
      <p:nvGrpSpPr>
        <p:cNvPr id="1" name=""/>
        <p:cNvGrpSpPr/>
        <p:nvPr/>
      </p:nvGrpSpPr>
      <p:grpSpPr>
        <a:xfrm>
          <a:off x="0" y="0"/>
          <a:ext cx="0" cy="0"/>
          <a:chOff x="0" y="0"/>
          <a:chExt cx="0" cy="0"/>
        </a:xfrm>
      </p:grpSpPr>
      <p:sp>
        <p:nvSpPr>
          <p:cNvPr id="9" name="Rectangle 8"/>
          <p:cNvSpPr/>
          <p:nvPr userDrawn="1"/>
        </p:nvSpPr>
        <p:spPr>
          <a:xfrm>
            <a:off x="57"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pic>
        <p:nvPicPr>
          <p:cNvPr id="7" name="Picture 3" descr="C:\_Projects\Daily Projects\090817\P16558\usp_logo_201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_Projects\Daily Projects\090817\P16558\Empowering a healthy tomorwow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_Projects\Daily Projects\090817\P16558\Welcom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87273" y="1588121"/>
            <a:ext cx="3616673" cy="82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537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9240" indent="0">
              <a:buNone/>
              <a:defRPr sz="2700" b="1"/>
            </a:lvl2pPr>
            <a:lvl3pPr marL="1218480" indent="0">
              <a:buNone/>
              <a:defRPr sz="2400" b="1"/>
            </a:lvl3pPr>
            <a:lvl4pPr marL="1827720" indent="0">
              <a:buNone/>
              <a:defRPr sz="2100" b="1"/>
            </a:lvl4pPr>
            <a:lvl5pPr marL="2436957" indent="0">
              <a:buNone/>
              <a:defRPr sz="2100" b="1"/>
            </a:lvl5pPr>
            <a:lvl6pPr marL="3046189" indent="0">
              <a:buNone/>
              <a:defRPr sz="2100" b="1"/>
            </a:lvl6pPr>
            <a:lvl7pPr marL="3655440" indent="0">
              <a:buNone/>
              <a:defRPr sz="2100" b="1"/>
            </a:lvl7pPr>
            <a:lvl8pPr marL="4264674" indent="0">
              <a:buNone/>
              <a:defRPr sz="2100" b="1"/>
            </a:lvl8pPr>
            <a:lvl9pPr marL="4873912"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65" y="2179704"/>
            <a:ext cx="5387630" cy="641349"/>
          </a:xfrm>
        </p:spPr>
        <p:txBody>
          <a:bodyPr anchor="b"/>
          <a:lstStyle>
            <a:lvl1pPr marL="0" indent="0">
              <a:lnSpc>
                <a:spcPct val="90000"/>
              </a:lnSpc>
              <a:buNone/>
              <a:defRPr sz="3200" b="1"/>
            </a:lvl1pPr>
            <a:lvl2pPr marL="609240" indent="0">
              <a:buNone/>
              <a:defRPr sz="2700" b="1"/>
            </a:lvl2pPr>
            <a:lvl3pPr marL="1218480" indent="0">
              <a:buNone/>
              <a:defRPr sz="2400" b="1"/>
            </a:lvl3pPr>
            <a:lvl4pPr marL="1827720" indent="0">
              <a:buNone/>
              <a:defRPr sz="2100" b="1"/>
            </a:lvl4pPr>
            <a:lvl5pPr marL="2436957" indent="0">
              <a:buNone/>
              <a:defRPr sz="2100" b="1"/>
            </a:lvl5pPr>
            <a:lvl6pPr marL="3046189" indent="0">
              <a:buNone/>
              <a:defRPr sz="2100" b="1"/>
            </a:lvl6pPr>
            <a:lvl7pPr marL="3655440" indent="0">
              <a:buNone/>
              <a:defRPr sz="2100" b="1"/>
            </a:lvl7pPr>
            <a:lvl8pPr marL="4264674" indent="0">
              <a:buNone/>
              <a:defRPr sz="2100" b="1"/>
            </a:lvl8pPr>
            <a:lvl9pPr marL="4873912"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65"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286238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8097898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8363586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485"/>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81948829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40530619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01"/>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01"/>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3310504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0"/>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0"/>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4426807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06488291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52425865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3039" indent="-273039">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3064" indent="-292088">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222514340"/>
      </p:ext>
    </p:extLst>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estions">
    <p:spTree>
      <p:nvGrpSpPr>
        <p:cNvPr id="1" name=""/>
        <p:cNvGrpSpPr/>
        <p:nvPr/>
      </p:nvGrpSpPr>
      <p:grpSpPr>
        <a:xfrm>
          <a:off x="0" y="0"/>
          <a:ext cx="0" cy="0"/>
          <a:chOff x="0" y="0"/>
          <a:chExt cx="0" cy="0"/>
        </a:xfrm>
      </p:grpSpPr>
      <p:sp>
        <p:nvSpPr>
          <p:cNvPr id="10" name="Rectangle 9"/>
          <p:cNvSpPr/>
          <p:nvPr userDrawn="1"/>
        </p:nvSpPr>
        <p:spPr>
          <a:xfrm>
            <a:off x="57"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pic>
        <p:nvPicPr>
          <p:cNvPr id="11"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_Projects\Daily Projects\090817\P16558\questions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51595" y="1543104"/>
            <a:ext cx="3885128" cy="8732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39124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6102301"/>
            <a:ext cx="10452401" cy="755699"/>
          </a:xfrm>
          <a:prstGeom prst="rect">
            <a:avLst/>
          </a:prstGeom>
        </p:spPr>
        <p:txBody>
          <a:bodyPr/>
          <a:lstStyle/>
          <a:p>
            <a:r>
              <a:rPr lang="en-US" dirty="0" smtClean="0"/>
              <a:t>  Click to edit Master title style</a:t>
            </a:r>
            <a:endParaRPr lang="en-US" dirty="0"/>
          </a:p>
        </p:txBody>
      </p:sp>
      <p:sp>
        <p:nvSpPr>
          <p:cNvPr id="6" name="Slide Number Placeholder 5"/>
          <p:cNvSpPr>
            <a:spLocks noGrp="1"/>
          </p:cNvSpPr>
          <p:nvPr>
            <p:ph type="sldNum" sz="quarter" idx="12"/>
          </p:nvPr>
        </p:nvSpPr>
        <p:spPr/>
        <p:txBody>
          <a:bodyPr/>
          <a:lstStyle/>
          <a:p>
            <a:fld id="{3F104E48-82F6-6640-9F3D-43E0917707F5}"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705054285"/>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162" y="2131593"/>
            <a:ext cx="10360501" cy="1468967"/>
          </a:xfrm>
        </p:spPr>
        <p:txBody>
          <a:bodyPr/>
          <a:lstStyle/>
          <a:p>
            <a:r>
              <a:rPr lang="en-US" dirty="0"/>
              <a:t>Click to edit master title style</a:t>
            </a:r>
          </a:p>
        </p:txBody>
      </p:sp>
      <p:sp>
        <p:nvSpPr>
          <p:cNvPr id="3" name="Subtitle 2"/>
          <p:cNvSpPr>
            <a:spLocks noGrp="1"/>
          </p:cNvSpPr>
          <p:nvPr>
            <p:ph type="subTitle" idx="1" hasCustomPrompt="1"/>
          </p:nvPr>
        </p:nvSpPr>
        <p:spPr>
          <a:xfrm>
            <a:off x="914162" y="3886200"/>
            <a:ext cx="9446339" cy="1752600"/>
          </a:xfrm>
        </p:spPr>
        <p:txBody>
          <a:bodyPr/>
          <a:lstStyle>
            <a:lvl1pPr marL="0" indent="0" algn="l">
              <a:buNone/>
              <a:defRPr>
                <a:solidFill>
                  <a:schemeClr val="tx1">
                    <a:tint val="75000"/>
                  </a:schemeClr>
                </a:solidFill>
              </a:defRPr>
            </a:lvl1pPr>
            <a:lvl2pPr marL="607614" indent="0" algn="ctr">
              <a:buNone/>
              <a:defRPr>
                <a:solidFill>
                  <a:schemeClr val="tx1">
                    <a:tint val="75000"/>
                  </a:schemeClr>
                </a:solidFill>
              </a:defRPr>
            </a:lvl2pPr>
            <a:lvl3pPr marL="1215229" indent="0" algn="ctr">
              <a:buNone/>
              <a:defRPr>
                <a:solidFill>
                  <a:schemeClr val="tx1">
                    <a:tint val="75000"/>
                  </a:schemeClr>
                </a:solidFill>
              </a:defRPr>
            </a:lvl3pPr>
            <a:lvl4pPr marL="1822841" indent="0" algn="ctr">
              <a:buNone/>
              <a:defRPr>
                <a:solidFill>
                  <a:schemeClr val="tx1">
                    <a:tint val="75000"/>
                  </a:schemeClr>
                </a:solidFill>
              </a:defRPr>
            </a:lvl4pPr>
            <a:lvl5pPr marL="2430449" indent="0" algn="ctr">
              <a:buNone/>
              <a:defRPr>
                <a:solidFill>
                  <a:schemeClr val="tx1">
                    <a:tint val="75000"/>
                  </a:schemeClr>
                </a:solidFill>
              </a:defRPr>
            </a:lvl5pPr>
            <a:lvl6pPr marL="3038052" indent="0" algn="ctr">
              <a:buNone/>
              <a:defRPr>
                <a:solidFill>
                  <a:schemeClr val="tx1">
                    <a:tint val="75000"/>
                  </a:schemeClr>
                </a:solidFill>
              </a:defRPr>
            </a:lvl6pPr>
            <a:lvl7pPr marL="3645682" indent="0" algn="ctr">
              <a:buNone/>
              <a:defRPr>
                <a:solidFill>
                  <a:schemeClr val="tx1">
                    <a:tint val="75000"/>
                  </a:schemeClr>
                </a:solidFill>
              </a:defRPr>
            </a:lvl7pPr>
            <a:lvl8pPr marL="4253277" indent="0" algn="ctr">
              <a:buNone/>
              <a:defRPr>
                <a:solidFill>
                  <a:schemeClr val="tx1">
                    <a:tint val="75000"/>
                  </a:schemeClr>
                </a:solidFill>
              </a:defRPr>
            </a:lvl8pPr>
            <a:lvl9pPr marL="4860877"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dirty="0">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2999128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a:defRPr sz="3200"/>
            </a:lvl1pPr>
            <a:lvl2pPr>
              <a:defRPr sz="2700"/>
            </a:lvl2pPr>
            <a:lvl3pPr>
              <a:defRPr sz="2400"/>
            </a:lvl3pPr>
            <a:lvl4pPr>
              <a:defRPr sz="21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dirty="0">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282268085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300"/>
            </a:lvl1pPr>
          </a:lstStyle>
          <a:p>
            <a:r>
              <a:rPr lang="en-US" dirty="0"/>
              <a:t>Click to edit master title style</a:t>
            </a:r>
          </a:p>
        </p:txBody>
      </p:sp>
      <p:sp>
        <p:nvSpPr>
          <p:cNvPr id="3" name="Content Placeholder 2"/>
          <p:cNvSpPr>
            <a:spLocks noGrp="1"/>
          </p:cNvSpPr>
          <p:nvPr>
            <p:ph sz="half" idx="1" hasCustomPrompt="1"/>
          </p:nvPr>
        </p:nvSpPr>
        <p:spPr>
          <a:xfrm>
            <a:off x="609441"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5986"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dirty="0">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a:solidFill>
                  <a:srgbClr val="73808E">
                    <a:tint val="75000"/>
                  </a:srgbClr>
                </a:solidFill>
              </a:rPr>
              <a:t>COPYRIGHT 2017 USP. ALL RIGHTS RESERVED.</a:t>
            </a: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18723865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609445" y="2179707"/>
            <a:ext cx="5385514" cy="641349"/>
          </a:xfrm>
        </p:spPr>
        <p:txBody>
          <a:bodyPr anchor="b"/>
          <a:lstStyle>
            <a:lvl1pPr marL="0" indent="0">
              <a:lnSpc>
                <a:spcPct val="90000"/>
              </a:lnSpc>
              <a:buNone/>
              <a:defRPr sz="3200" b="1"/>
            </a:lvl1pPr>
            <a:lvl2pPr marL="607614" indent="0">
              <a:buNone/>
              <a:defRPr sz="2700" b="1"/>
            </a:lvl2pPr>
            <a:lvl3pPr marL="1215229" indent="0">
              <a:buNone/>
              <a:defRPr sz="2400" b="1"/>
            </a:lvl3pPr>
            <a:lvl4pPr marL="1822841" indent="0">
              <a:buNone/>
              <a:defRPr sz="2100" b="1"/>
            </a:lvl4pPr>
            <a:lvl5pPr marL="2430449" indent="0">
              <a:buNone/>
              <a:defRPr sz="2100" b="1"/>
            </a:lvl5pPr>
            <a:lvl6pPr marL="3038052" indent="0">
              <a:buNone/>
              <a:defRPr sz="2100" b="1"/>
            </a:lvl6pPr>
            <a:lvl7pPr marL="3645682" indent="0">
              <a:buNone/>
              <a:defRPr sz="2100" b="1"/>
            </a:lvl7pPr>
            <a:lvl8pPr marL="4253277" indent="0">
              <a:buNone/>
              <a:defRPr sz="2100" b="1"/>
            </a:lvl8pPr>
            <a:lvl9pPr marL="4860877" indent="0">
              <a:buNone/>
              <a:defRPr sz="2100" b="1"/>
            </a:lvl9pPr>
          </a:lstStyle>
          <a:p>
            <a:pPr lvl="0"/>
            <a:r>
              <a:rPr lang="en-US" dirty="0"/>
              <a:t>Click to edit master text styles</a:t>
            </a:r>
          </a:p>
        </p:txBody>
      </p:sp>
      <p:sp>
        <p:nvSpPr>
          <p:cNvPr id="4" name="Content Placeholder 3"/>
          <p:cNvSpPr>
            <a:spLocks noGrp="1"/>
          </p:cNvSpPr>
          <p:nvPr>
            <p:ph sz="half" idx="2" hasCustomPrompt="1"/>
          </p:nvPr>
        </p:nvSpPr>
        <p:spPr>
          <a:xfrm>
            <a:off x="609445"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91773" y="2179707"/>
            <a:ext cx="5387630" cy="641349"/>
          </a:xfrm>
        </p:spPr>
        <p:txBody>
          <a:bodyPr anchor="b"/>
          <a:lstStyle>
            <a:lvl1pPr marL="0" indent="0">
              <a:lnSpc>
                <a:spcPct val="90000"/>
              </a:lnSpc>
              <a:buNone/>
              <a:defRPr sz="3200" b="1"/>
            </a:lvl1pPr>
            <a:lvl2pPr marL="607614" indent="0">
              <a:buNone/>
              <a:defRPr sz="2700" b="1"/>
            </a:lvl2pPr>
            <a:lvl3pPr marL="1215229" indent="0">
              <a:buNone/>
              <a:defRPr sz="2400" b="1"/>
            </a:lvl3pPr>
            <a:lvl4pPr marL="1822841" indent="0">
              <a:buNone/>
              <a:defRPr sz="2100" b="1"/>
            </a:lvl4pPr>
            <a:lvl5pPr marL="2430449" indent="0">
              <a:buNone/>
              <a:defRPr sz="2100" b="1"/>
            </a:lvl5pPr>
            <a:lvl6pPr marL="3038052" indent="0">
              <a:buNone/>
              <a:defRPr sz="2100" b="1"/>
            </a:lvl6pPr>
            <a:lvl7pPr marL="3645682" indent="0">
              <a:buNone/>
              <a:defRPr sz="2100" b="1"/>
            </a:lvl7pPr>
            <a:lvl8pPr marL="4253277" indent="0">
              <a:buNone/>
              <a:defRPr sz="2100" b="1"/>
            </a:lvl8pPr>
            <a:lvl9pPr marL="4860877" indent="0">
              <a:buNone/>
              <a:defRPr sz="2100" b="1"/>
            </a:lvl9pPr>
          </a:lstStyle>
          <a:p>
            <a:pPr lvl="0"/>
            <a:r>
              <a:rPr lang="en-US" dirty="0"/>
              <a:t>Click to edit master text styles</a:t>
            </a:r>
          </a:p>
        </p:txBody>
      </p:sp>
      <p:sp>
        <p:nvSpPr>
          <p:cNvPr id="6" name="Content Placeholder 5"/>
          <p:cNvSpPr>
            <a:spLocks noGrp="1"/>
          </p:cNvSpPr>
          <p:nvPr>
            <p:ph sz="quarter" idx="4" hasCustomPrompt="1"/>
          </p:nvPr>
        </p:nvSpPr>
        <p:spPr>
          <a:xfrm>
            <a:off x="6191773"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dirty="0">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89021704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dirty="0">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67509408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
    <p:spTree>
      <p:nvGrpSpPr>
        <p:cNvPr id="1" name=""/>
        <p:cNvGrpSpPr/>
        <p:nvPr/>
      </p:nvGrpSpPr>
      <p:grpSpPr>
        <a:xfrm>
          <a:off x="0" y="0"/>
          <a:ext cx="0" cy="0"/>
          <a:chOff x="0" y="0"/>
          <a:chExt cx="0" cy="0"/>
        </a:xfrm>
      </p:grpSpPr>
      <p:sp>
        <p:nvSpPr>
          <p:cNvPr id="4" name="Rectangle 3"/>
          <p:cNvSpPr/>
          <p:nvPr userDrawn="1"/>
        </p:nvSpPr>
        <p:spPr>
          <a:xfrm>
            <a:off x="0" y="0"/>
            <a:ext cx="12192000" cy="5728602"/>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2" name="Title 1"/>
          <p:cNvSpPr>
            <a:spLocks noGrp="1"/>
          </p:cNvSpPr>
          <p:nvPr>
            <p:ph type="ctrTitle" hasCustomPrompt="1"/>
          </p:nvPr>
        </p:nvSpPr>
        <p:spPr>
          <a:xfrm>
            <a:off x="905256" y="1856232"/>
            <a:ext cx="10360152" cy="1115568"/>
          </a:xfrm>
        </p:spPr>
        <p:txBody>
          <a:bodyPr lIns="118872" tIns="64008" rIns="118872" bIns="64008" anchor="t" anchorCtr="0"/>
          <a:lstStyle>
            <a:lvl1pPr algn="l">
              <a:defRPr sz="4000" b="1">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905257" y="2971800"/>
            <a:ext cx="9445752" cy="1755648"/>
          </a:xfrm>
          <a:prstGeom prst="rect">
            <a:avLst/>
          </a:prstGeom>
        </p:spPr>
        <p:txBody>
          <a:bodyPr lIns="118872" tIns="64008" rIns="118872" bIns="64008"/>
          <a:lstStyle>
            <a:lvl1pPr marL="0" indent="0" algn="l">
              <a:spcBef>
                <a:spcPts val="200"/>
              </a:spcBef>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p:cNvPicPr preferRelativeResize="0">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8197" y="4947072"/>
            <a:ext cx="2672430" cy="1591056"/>
          </a:xfrm>
          <a:prstGeom prst="rect">
            <a:avLst/>
          </a:prstGeom>
        </p:spPr>
      </p:pic>
    </p:spTree>
    <p:extLst>
      <p:ext uri="{BB962C8B-B14F-4D97-AF65-F5344CB8AC3E}">
        <p14:creationId xmlns:p14="http://schemas.microsoft.com/office/powerpoint/2010/main" val="106839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9"/>
          <p:cNvSpPr>
            <a:spLocks noGrp="1"/>
          </p:cNvSpPr>
          <p:nvPr>
            <p:ph type="body" sz="quarter" idx="15" hasCustomPrompt="1"/>
          </p:nvPr>
        </p:nvSpPr>
        <p:spPr bwMode="gray">
          <a:xfrm>
            <a:off x="426608" y="954186"/>
            <a:ext cx="9982630"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
        <p:nvSpPr>
          <p:cNvPr id="4" name="Title 3"/>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173080678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199"/>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0" y="954186"/>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6848499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w/Heading">
    <p:spTree>
      <p:nvGrpSpPr>
        <p:cNvPr id="1" name=""/>
        <p:cNvGrpSpPr/>
        <p:nvPr/>
      </p:nvGrpSpPr>
      <p:grpSpPr>
        <a:xfrm>
          <a:off x="0" y="0"/>
          <a:ext cx="0" cy="0"/>
          <a:chOff x="0" y="0"/>
          <a:chExt cx="0" cy="0"/>
        </a:xfrm>
      </p:grpSpPr>
      <p:sp>
        <p:nvSpPr>
          <p:cNvPr id="4" name="Content Placeholder 3"/>
          <p:cNvSpPr>
            <a:spLocks noGrp="1"/>
          </p:cNvSpPr>
          <p:nvPr>
            <p:ph sz="quarter" idx="32"/>
          </p:nvPr>
        </p:nvSpPr>
        <p:spPr>
          <a:xfrm>
            <a:off x="427038" y="2178050"/>
            <a:ext cx="11274425" cy="3983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9"/>
          <p:cNvSpPr>
            <a:spLocks noGrp="1"/>
          </p:cNvSpPr>
          <p:nvPr>
            <p:ph type="body" sz="quarter" idx="30" hasCustomPrompt="1"/>
          </p:nvPr>
        </p:nvSpPr>
        <p:spPr>
          <a:xfrm>
            <a:off x="426609" y="1474501"/>
            <a:ext cx="11274663" cy="640080"/>
          </a:xfrm>
          <a:prstGeom prst="rect">
            <a:avLst/>
          </a:prstGeom>
          <a:noFill/>
          <a:ln>
            <a:noFill/>
          </a:ln>
          <a:effectLst/>
        </p:spPr>
        <p:txBody>
          <a:bodyPr anchor="b" anchorCtr="0">
            <a:noAutofit/>
          </a:bodyPr>
          <a:lstStyle>
            <a:lvl1pPr marL="0" indent="0" algn="l">
              <a:spcBef>
                <a:spcPts val="0"/>
              </a:spcBef>
              <a:buFontTx/>
              <a:buNone/>
              <a:defRPr sz="2200" b="1">
                <a:solidFill>
                  <a:schemeClr val="tx1"/>
                </a:solidFill>
                <a:latin typeface="+mj-lt"/>
              </a:defRPr>
            </a:lvl1pPr>
          </a:lstStyle>
          <a:p>
            <a:pPr lvl="0"/>
            <a:r>
              <a:rPr lang="en-US" dirty="0"/>
              <a:t>Click to edit master text styles</a:t>
            </a:r>
          </a:p>
        </p:txBody>
      </p:sp>
      <p:sp>
        <p:nvSpPr>
          <p:cNvPr id="7"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1" name="Text Placeholder 9"/>
          <p:cNvSpPr>
            <a:spLocks noGrp="1"/>
          </p:cNvSpPr>
          <p:nvPr>
            <p:ph type="body" sz="quarter" idx="15" hasCustomPrompt="1"/>
          </p:nvPr>
        </p:nvSpPr>
        <p:spPr bwMode="gray">
          <a:xfrm>
            <a:off x="426610" y="954186"/>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Tree>
    <p:extLst>
      <p:ext uri="{BB962C8B-B14F-4D97-AF65-F5344CB8AC3E}">
        <p14:creationId xmlns:p14="http://schemas.microsoft.com/office/powerpoint/2010/main" val="250144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Rectangle 8"/>
          <p:cNvSpPr/>
          <p:nvPr userDrawn="1"/>
        </p:nvSpPr>
        <p:spPr>
          <a:xfrm>
            <a:off x="57"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pic>
        <p:nvPicPr>
          <p:cNvPr id="10"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_Projects\Daily Projects\090817\P16558\thank you_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77" y="1547387"/>
            <a:ext cx="4032504" cy="8204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8509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3"/>
          <p:cNvSpPr>
            <a:spLocks noGrp="1"/>
          </p:cNvSpPr>
          <p:nvPr>
            <p:ph sz="quarter" idx="32"/>
          </p:nvPr>
        </p:nvSpPr>
        <p:spPr>
          <a:xfrm>
            <a:off x="427039" y="2178050"/>
            <a:ext cx="5484542" cy="3983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36" hasCustomPrompt="1"/>
          </p:nvPr>
        </p:nvSpPr>
        <p:spPr>
          <a:xfrm>
            <a:off x="426609" y="1474501"/>
            <a:ext cx="5484971" cy="640080"/>
          </a:xfrm>
          <a:prstGeom prst="rect">
            <a:avLst/>
          </a:prstGeom>
          <a:noFill/>
          <a:ln>
            <a:noFill/>
          </a:ln>
          <a:effectLst/>
        </p:spPr>
        <p:txBody>
          <a:bodyPr anchor="b" anchorCtr="0">
            <a:noAutofit/>
          </a:bodyPr>
          <a:lstStyle>
            <a:lvl1pPr marL="0" indent="0" algn="l">
              <a:spcBef>
                <a:spcPts val="0"/>
              </a:spcBef>
              <a:buFontTx/>
              <a:buNone/>
              <a:defRPr sz="2200" b="1">
                <a:solidFill>
                  <a:schemeClr val="tx1"/>
                </a:solidFill>
                <a:latin typeface="+mj-lt"/>
              </a:defRPr>
            </a:lvl1pPr>
          </a:lstStyle>
          <a:p>
            <a:pPr lvl="0"/>
            <a:r>
              <a:rPr lang="en-US" dirty="0"/>
              <a:t>Click to edit master text styles</a:t>
            </a:r>
          </a:p>
        </p:txBody>
      </p:sp>
      <p:sp>
        <p:nvSpPr>
          <p:cNvPr id="11"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
        <p:nvSpPr>
          <p:cNvPr id="13" name="Text Placeholder 9"/>
          <p:cNvSpPr>
            <a:spLocks noGrp="1"/>
          </p:cNvSpPr>
          <p:nvPr>
            <p:ph type="body" sz="quarter" idx="15" hasCustomPrompt="1"/>
          </p:nvPr>
        </p:nvSpPr>
        <p:spPr bwMode="gray">
          <a:xfrm>
            <a:off x="426610" y="954186"/>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0" name="Text Placeholder 9"/>
          <p:cNvSpPr>
            <a:spLocks noGrp="1"/>
          </p:cNvSpPr>
          <p:nvPr>
            <p:ph type="body" sz="quarter" idx="37" hasCustomPrompt="1"/>
          </p:nvPr>
        </p:nvSpPr>
        <p:spPr>
          <a:xfrm>
            <a:off x="6223607" y="1474501"/>
            <a:ext cx="5484971" cy="640080"/>
          </a:xfrm>
          <a:prstGeom prst="rect">
            <a:avLst/>
          </a:prstGeom>
          <a:noFill/>
          <a:ln>
            <a:noFill/>
          </a:ln>
          <a:effectLst/>
        </p:spPr>
        <p:txBody>
          <a:bodyPr anchor="b" anchorCtr="0">
            <a:noAutofit/>
          </a:bodyPr>
          <a:lstStyle>
            <a:lvl1pPr marL="0" indent="0" algn="l">
              <a:spcBef>
                <a:spcPts val="0"/>
              </a:spcBef>
              <a:buFontTx/>
              <a:buNone/>
              <a:defRPr sz="2200" b="1">
                <a:solidFill>
                  <a:schemeClr val="tx1"/>
                </a:solidFill>
                <a:latin typeface="+mj-lt"/>
              </a:defRPr>
            </a:lvl1pPr>
          </a:lstStyle>
          <a:p>
            <a:pPr lvl="0"/>
            <a:r>
              <a:rPr lang="en-US" dirty="0"/>
              <a:t>Click to edit master text styles</a:t>
            </a:r>
          </a:p>
        </p:txBody>
      </p:sp>
      <p:sp>
        <p:nvSpPr>
          <p:cNvPr id="14" name="Content Placeholder 3"/>
          <p:cNvSpPr>
            <a:spLocks noGrp="1"/>
          </p:cNvSpPr>
          <p:nvPr>
            <p:ph sz="quarter" idx="38"/>
          </p:nvPr>
        </p:nvSpPr>
        <p:spPr>
          <a:xfrm>
            <a:off x="6223607" y="2178050"/>
            <a:ext cx="5484542" cy="3983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14827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8" name="Content Placeholder 3"/>
          <p:cNvSpPr>
            <a:spLocks noGrp="1"/>
          </p:cNvSpPr>
          <p:nvPr>
            <p:ph sz="quarter" idx="32"/>
          </p:nvPr>
        </p:nvSpPr>
        <p:spPr>
          <a:xfrm>
            <a:off x="427039"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63602620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Green">
    <p:spTree>
      <p:nvGrpSpPr>
        <p:cNvPr id="1" name=""/>
        <p:cNvGrpSpPr/>
        <p:nvPr/>
      </p:nvGrpSpPr>
      <p:grpSpPr>
        <a:xfrm>
          <a:off x="0" y="0"/>
          <a:ext cx="0" cy="0"/>
          <a:chOff x="0" y="0"/>
          <a:chExt cx="0" cy="0"/>
        </a:xfrm>
      </p:grpSpPr>
      <p:sp>
        <p:nvSpPr>
          <p:cNvPr id="14" name="Rectangle 13"/>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a:p>
        </p:txBody>
      </p:sp>
      <p:sp>
        <p:nvSpPr>
          <p:cNvPr id="6" name="Title 5"/>
          <p:cNvSpPr>
            <a:spLocks noGrp="1"/>
          </p:cNvSpPr>
          <p:nvPr>
            <p:ph type="title" hasCustomPrompt="1"/>
          </p:nvPr>
        </p:nvSpPr>
        <p:spPr/>
        <p:txBody>
          <a:bodyPr/>
          <a:lstStyle/>
          <a:p>
            <a:r>
              <a:rPr lang="en-US" dirty="0"/>
              <a:t>Click to edit master title style</a:t>
            </a:r>
          </a:p>
        </p:txBody>
      </p:sp>
      <p:sp>
        <p:nvSpPr>
          <p:cNvPr id="15"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Content Placeholder 3"/>
          <p:cNvSpPr>
            <a:spLocks noGrp="1"/>
          </p:cNvSpPr>
          <p:nvPr>
            <p:ph sz="quarter" idx="32"/>
          </p:nvPr>
        </p:nvSpPr>
        <p:spPr>
          <a:xfrm>
            <a:off x="427039"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3520075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Brown">
    <p:spTree>
      <p:nvGrpSpPr>
        <p:cNvPr id="1" name=""/>
        <p:cNvGrpSpPr/>
        <p:nvPr/>
      </p:nvGrpSpPr>
      <p:grpSpPr>
        <a:xfrm>
          <a:off x="0" y="0"/>
          <a:ext cx="0" cy="0"/>
          <a:chOff x="0" y="0"/>
          <a:chExt cx="0" cy="0"/>
        </a:xfrm>
      </p:grpSpPr>
      <p:sp>
        <p:nvSpPr>
          <p:cNvPr id="20" name="Rectangle 19"/>
          <p:cNvSpPr/>
          <p:nvPr userDrawn="1"/>
        </p:nvSpPr>
        <p:spPr bwMode="gray">
          <a:xfrm>
            <a:off x="1" y="5948363"/>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dirty="0"/>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39"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2531554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Dark Gray">
    <p:spTree>
      <p:nvGrpSpPr>
        <p:cNvPr id="1" name=""/>
        <p:cNvGrpSpPr/>
        <p:nvPr/>
      </p:nvGrpSpPr>
      <p:grpSpPr>
        <a:xfrm>
          <a:off x="0" y="0"/>
          <a:ext cx="0" cy="0"/>
          <a:chOff x="0" y="0"/>
          <a:chExt cx="0" cy="0"/>
        </a:xfrm>
      </p:grpSpPr>
      <p:sp>
        <p:nvSpPr>
          <p:cNvPr id="20" name="Rectangle 19"/>
          <p:cNvSpPr/>
          <p:nvPr userDrawn="1"/>
        </p:nvSpPr>
        <p:spPr bwMode="gray">
          <a:xfrm>
            <a:off x="1" y="5948363"/>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dirty="0"/>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bg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39" y="1600199"/>
            <a:ext cx="5277075" cy="456088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bg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23571272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ivider Photo">
    <p:spTree>
      <p:nvGrpSpPr>
        <p:cNvPr id="1" name=""/>
        <p:cNvGrpSpPr/>
        <p:nvPr/>
      </p:nvGrpSpPr>
      <p:grpSpPr>
        <a:xfrm>
          <a:off x="0" y="0"/>
          <a:ext cx="0" cy="0"/>
          <a:chOff x="0" y="0"/>
          <a:chExt cx="0" cy="0"/>
        </a:xfrm>
      </p:grpSpPr>
      <p:sp>
        <p:nvSpPr>
          <p:cNvPr id="8" name="Rectangle 7"/>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6" name="Picture Placeholder 5"/>
          <p:cNvSpPr>
            <a:spLocks noGrp="1"/>
          </p:cNvSpPr>
          <p:nvPr>
            <p:ph type="pic" sz="quarter" idx="10"/>
          </p:nvPr>
        </p:nvSpPr>
        <p:spPr>
          <a:xfrm>
            <a:off x="-3175" y="914400"/>
            <a:ext cx="12192000" cy="5943600"/>
          </a:xfrm>
          <a:solidFill>
            <a:srgbClr val="FBF5E6"/>
          </a:solidFill>
        </p:spPr>
        <p:txBody>
          <a:bodyPr lIns="548640"/>
          <a:lstStyle>
            <a:lvl1pPr marL="0" indent="0">
              <a:buNone/>
              <a:defRPr/>
            </a:lvl1pPr>
          </a:lstStyle>
          <a:p>
            <a:r>
              <a:rPr lang="en-US" smtClean="0"/>
              <a:t>Click icon to add picture</a:t>
            </a:r>
            <a:endParaRPr lang="en-US" dirty="0"/>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528958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Half Color–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4"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15190127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Half Color–Light Gree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74947519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Half Color–Light Brow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32120506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Half Color–Dark Gray">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1561699"/>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bg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3"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63532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9"/>
          <p:cNvSpPr>
            <a:spLocks noGrp="1"/>
          </p:cNvSpPr>
          <p:nvPr>
            <p:ph type="body" sz="quarter" idx="15" hasCustomPrompt="1"/>
          </p:nvPr>
        </p:nvSpPr>
        <p:spPr bwMode="gray">
          <a:xfrm>
            <a:off x="426608" y="954189"/>
            <a:ext cx="9982630"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4" name="Title 3"/>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2828416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y Connected">
    <p:spTree>
      <p:nvGrpSpPr>
        <p:cNvPr id="1" name=""/>
        <p:cNvGrpSpPr/>
        <p:nvPr/>
      </p:nvGrpSpPr>
      <p:grpSpPr>
        <a:xfrm>
          <a:off x="0" y="0"/>
          <a:ext cx="0" cy="0"/>
          <a:chOff x="0" y="0"/>
          <a:chExt cx="0" cy="0"/>
        </a:xfrm>
      </p:grpSpPr>
      <p:sp>
        <p:nvSpPr>
          <p:cNvPr id="6" name="Rectangle 5"/>
          <p:cNvSpPr/>
          <p:nvPr userDrawn="1"/>
        </p:nvSpPr>
        <p:spPr>
          <a:xfrm>
            <a:off x="57" y="-13149"/>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8" name="Text Placeholder 9"/>
          <p:cNvSpPr>
            <a:spLocks noGrp="1"/>
          </p:cNvSpPr>
          <p:nvPr>
            <p:ph type="body" sz="quarter" idx="15" hasCustomPrompt="1"/>
          </p:nvPr>
        </p:nvSpPr>
        <p:spPr bwMode="gray">
          <a:xfrm>
            <a:off x="1564267" y="2452528"/>
            <a:ext cx="9060291" cy="1055589"/>
          </a:xfrm>
          <a:prstGeom prst="rect">
            <a:avLst/>
          </a:prstGeom>
        </p:spPr>
        <p:txBody>
          <a:bodyPr/>
          <a:lstStyle>
            <a:lvl1pPr marL="0" indent="0" algn="ctr">
              <a:buNone/>
              <a:defRPr lang="en-US" sz="2400" dirty="0">
                <a:latin typeface="+mj-lt"/>
                <a:ea typeface="+mj-ea"/>
                <a:cs typeface="+mj-cs"/>
              </a:defRPr>
            </a:lvl1pPr>
          </a:lstStyle>
          <a:p>
            <a:pPr marL="0" lvl="0" algn="ctr" defTabSz="456341">
              <a:spcBef>
                <a:spcPct val="0"/>
              </a:spcBef>
            </a:pPr>
            <a:r>
              <a:rPr lang="en-US" dirty="0"/>
              <a:t>Click to edit master text styles</a:t>
            </a:r>
          </a:p>
        </p:txBody>
      </p:sp>
      <p:pic>
        <p:nvPicPr>
          <p:cNvPr id="16386"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5"/>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_Projects\Daily Projects\090817\P16558\stayconnected text.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187" r="1588"/>
          <a:stretch/>
        </p:blipFill>
        <p:spPr bwMode="auto">
          <a:xfrm>
            <a:off x="3032488" y="1449353"/>
            <a:ext cx="6123963" cy="10414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80"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072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41634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p:spTree>
      <p:nvGrpSpPr>
        <p:cNvPr id="1" name=""/>
        <p:cNvGrpSpPr/>
        <p:nvPr/>
      </p:nvGrpSpPr>
      <p:grpSpPr>
        <a:xfrm>
          <a:off x="0" y="0"/>
          <a:ext cx="0" cy="0"/>
          <a:chOff x="0" y="0"/>
          <a:chExt cx="0" cy="0"/>
        </a:xfrm>
      </p:grpSpPr>
      <p:sp>
        <p:nvSpPr>
          <p:cNvPr id="17" name="Rectangle 16"/>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15"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_Projects\Daily Projects\090817\P16558\usp_logo_201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2229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Welcome">
    <p:spTree>
      <p:nvGrpSpPr>
        <p:cNvPr id="1" name=""/>
        <p:cNvGrpSpPr/>
        <p:nvPr/>
      </p:nvGrpSpPr>
      <p:grpSpPr>
        <a:xfrm>
          <a:off x="0" y="0"/>
          <a:ext cx="0" cy="0"/>
          <a:chOff x="0" y="0"/>
          <a:chExt cx="0" cy="0"/>
        </a:xfrm>
      </p:grpSpPr>
      <p:sp>
        <p:nvSpPr>
          <p:cNvPr id="9" name="Rectangle 8"/>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7" name="Picture 3" descr="C:\_Projects\Daily Projects\090817\P16558\usp_logo_201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_Projects\Daily Projects\090817\P16558\Empowering a healthy tomorwow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_Projects\Daily Projects\090817\P16558\Welcom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87216" y="1588121"/>
            <a:ext cx="3616673" cy="82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1055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Questions">
    <p:spTree>
      <p:nvGrpSpPr>
        <p:cNvPr id="1" name=""/>
        <p:cNvGrpSpPr/>
        <p:nvPr/>
      </p:nvGrpSpPr>
      <p:grpSpPr>
        <a:xfrm>
          <a:off x="0" y="0"/>
          <a:ext cx="0" cy="0"/>
          <a:chOff x="0" y="0"/>
          <a:chExt cx="0" cy="0"/>
        </a:xfrm>
      </p:grpSpPr>
      <p:sp>
        <p:nvSpPr>
          <p:cNvPr id="10" name="Rectangle 9"/>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11"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_Projects\Daily Projects\090817\P16558\questions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51593" y="1543047"/>
            <a:ext cx="3885128" cy="8732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29168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Rectangle 8"/>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10"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_Projects\Daily Projects\090817\P16558\thank you_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77" y="1547384"/>
            <a:ext cx="4032504" cy="8204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70894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tay Connected">
    <p:spTree>
      <p:nvGrpSpPr>
        <p:cNvPr id="1" name=""/>
        <p:cNvGrpSpPr/>
        <p:nvPr/>
      </p:nvGrpSpPr>
      <p:grpSpPr>
        <a:xfrm>
          <a:off x="0" y="0"/>
          <a:ext cx="0" cy="0"/>
          <a:chOff x="0" y="0"/>
          <a:chExt cx="0" cy="0"/>
        </a:xfrm>
      </p:grpSpPr>
      <p:sp>
        <p:nvSpPr>
          <p:cNvPr id="6" name="Rectangle 5"/>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8" name="Text Placeholder 9"/>
          <p:cNvSpPr>
            <a:spLocks noGrp="1"/>
          </p:cNvSpPr>
          <p:nvPr>
            <p:ph type="body" sz="quarter" idx="15" hasCustomPrompt="1"/>
          </p:nvPr>
        </p:nvSpPr>
        <p:spPr bwMode="gray">
          <a:xfrm>
            <a:off x="1564267" y="2452528"/>
            <a:ext cx="9060291" cy="1055589"/>
          </a:xfrm>
          <a:prstGeom prst="rect">
            <a:avLst/>
          </a:prstGeom>
        </p:spPr>
        <p:txBody>
          <a:bodyPr/>
          <a:lstStyle>
            <a:lvl1pPr marL="0" indent="0" algn="ctr">
              <a:buNone/>
              <a:defRPr lang="en-US" sz="2400" dirty="0">
                <a:latin typeface="+mj-lt"/>
                <a:ea typeface="+mj-ea"/>
                <a:cs typeface="+mj-cs"/>
              </a:defRPr>
            </a:lvl1pPr>
          </a:lstStyle>
          <a:p>
            <a:pPr marL="0" lvl="0" algn="ctr" defTabSz="457200">
              <a:spcBef>
                <a:spcPct val="0"/>
              </a:spcBef>
            </a:pPr>
            <a:r>
              <a:rPr lang="en-US" dirty="0"/>
              <a:t>Click to edit master text styles</a:t>
            </a:r>
          </a:p>
        </p:txBody>
      </p:sp>
      <p:pic>
        <p:nvPicPr>
          <p:cNvPr id="16386"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_Projects\Daily Projects\090817\P16558\stayconnected text.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187" r="1588"/>
          <a:stretch/>
        </p:blipFill>
        <p:spPr bwMode="auto">
          <a:xfrm>
            <a:off x="3032431" y="1449352"/>
            <a:ext cx="6123963" cy="10414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8157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lIns="121899" tIns="60949" rIns="121899" bIns="60949"/>
          <a:lstStyle/>
          <a:p>
            <a:pPr defTabSz="914400"/>
            <a:fld id="{C7E0593E-894E-4EA6-8004-E5BFDA3DAC94}" type="datetimeFigureOut">
              <a:rPr lang="en-US" sz="1800" smtClean="0">
                <a:solidFill>
                  <a:srgbClr val="73808E"/>
                </a:solidFill>
              </a:rPr>
              <a:pPr defTabSz="914400"/>
              <a:t>11/15/2018</a:t>
            </a:fld>
            <a:endParaRPr lang="en-US" sz="1800">
              <a:solidFill>
                <a:srgbClr val="73808E"/>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lIns="121899" tIns="60949" rIns="121899" bIns="60949"/>
          <a:lstStyle/>
          <a:p>
            <a:pPr defTabSz="914400"/>
            <a:endParaRPr lang="en-US" sz="1800">
              <a:solidFill>
                <a:srgbClr val="73808E"/>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lIns="121899" tIns="60949" rIns="121899" bIns="60949"/>
          <a:lstStyle/>
          <a:p>
            <a:pPr defTabSz="914400"/>
            <a:fld id="{1E2FBCFE-0C8F-41FE-9F64-EB2FD24941F5}" type="slidenum">
              <a:rPr lang="en-US" sz="1800" smtClean="0">
                <a:solidFill>
                  <a:srgbClr val="73808E"/>
                </a:solidFill>
              </a:rPr>
              <a:pPr defTabSz="914400"/>
              <a:t>‹#›</a:t>
            </a:fld>
            <a:endParaRPr lang="en-US" sz="1800">
              <a:solidFill>
                <a:srgbClr val="73808E"/>
              </a:solidFill>
            </a:endParaRPr>
          </a:p>
        </p:txBody>
      </p:sp>
    </p:spTree>
    <p:extLst>
      <p:ext uri="{BB962C8B-B14F-4D97-AF65-F5344CB8AC3E}">
        <p14:creationId xmlns:p14="http://schemas.microsoft.com/office/powerpoint/2010/main" val="255799468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itchFamily="2" charset="0"/>
                <a:ea typeface="Roboto"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a:xfrm>
            <a:off x="609443" y="6356351"/>
            <a:ext cx="2844059" cy="365125"/>
          </a:xfrm>
          <a:prstGeom prst="rect">
            <a:avLst/>
          </a:prstGeom>
        </p:spPr>
        <p:txBody>
          <a:bodyPr lIns="121899" tIns="60949" rIns="121899" bIns="60949"/>
          <a:lstStyle/>
          <a:p>
            <a:pPr defTabSz="914400"/>
            <a:fld id="{8111AC7B-6D3B-4F87-8778-8F2D6DA9A7DA}" type="datetimeFigureOut">
              <a:rPr lang="en-US" sz="1800" smtClean="0">
                <a:solidFill>
                  <a:srgbClr val="73808E"/>
                </a:solidFill>
              </a:rPr>
              <a:pPr defTabSz="914400"/>
              <a:t>11/15/2018</a:t>
            </a:fld>
            <a:endParaRPr lang="en-US" sz="1800">
              <a:solidFill>
                <a:srgbClr val="73808E"/>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lIns="121899" tIns="60949" rIns="121899" bIns="60949"/>
          <a:lstStyle/>
          <a:p>
            <a:pPr defTabSz="914400"/>
            <a:endParaRPr lang="en-US" sz="1800">
              <a:solidFill>
                <a:srgbClr val="73808E"/>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lIns="121899" tIns="60949" rIns="121899" bIns="60949"/>
          <a:lstStyle/>
          <a:p>
            <a:pPr defTabSz="914400"/>
            <a:fld id="{88D19F49-5F5F-46FB-8786-B81D0B45DE55}" type="slidenum">
              <a:rPr lang="en-US" sz="1800" smtClean="0">
                <a:solidFill>
                  <a:srgbClr val="73808E"/>
                </a:solidFill>
              </a:rPr>
              <a:pPr defTabSz="914400"/>
              <a:t>‹#›</a:t>
            </a:fld>
            <a:endParaRPr lang="en-US" sz="1800">
              <a:solidFill>
                <a:srgbClr val="73808E"/>
              </a:solidFill>
            </a:endParaRPr>
          </a:p>
        </p:txBody>
      </p:sp>
    </p:spTree>
    <p:extLst>
      <p:ext uri="{BB962C8B-B14F-4D97-AF65-F5344CB8AC3E}">
        <p14:creationId xmlns:p14="http://schemas.microsoft.com/office/powerpoint/2010/main" val="36426761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211180" y="6324600"/>
            <a:ext cx="812588" cy="457200"/>
          </a:xfrm>
          <a:prstGeom prst="rect">
            <a:avLst/>
          </a:prstGeom>
        </p:spPr>
        <p:txBody>
          <a:bodyPr/>
          <a:lstStyle/>
          <a:p>
            <a:pPr defTabSz="914400"/>
            <a:fld id="{0C9FA9AA-3294-404D-B319-2B75C3DF66C7}" type="slidenum">
              <a:rPr lang="en-US" sz="1800" smtClean="0">
                <a:solidFill>
                  <a:srgbClr val="E4E9EF"/>
                </a:solidFill>
              </a:rPr>
              <a:pPr defTabSz="914400"/>
              <a:t>‹#›</a:t>
            </a:fld>
            <a:endParaRPr lang="en-US" sz="1800">
              <a:solidFill>
                <a:srgbClr val="E4E9EF"/>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609441" y="1524000"/>
            <a:ext cx="5411838"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5986" y="1524000"/>
            <a:ext cx="5411838"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96969201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
    <p:spTree>
      <p:nvGrpSpPr>
        <p:cNvPr id="1" name=""/>
        <p:cNvGrpSpPr/>
        <p:nvPr/>
      </p:nvGrpSpPr>
      <p:grpSpPr>
        <a:xfrm>
          <a:off x="0" y="0"/>
          <a:ext cx="0" cy="0"/>
          <a:chOff x="0" y="0"/>
          <a:chExt cx="0" cy="0"/>
        </a:xfrm>
      </p:grpSpPr>
      <p:sp>
        <p:nvSpPr>
          <p:cNvPr id="4" name="Rectangle 3"/>
          <p:cNvSpPr/>
          <p:nvPr userDrawn="1"/>
        </p:nvSpPr>
        <p:spPr>
          <a:xfrm>
            <a:off x="0" y="0"/>
            <a:ext cx="12192000" cy="5728602"/>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2" name="Title 1"/>
          <p:cNvSpPr>
            <a:spLocks noGrp="1"/>
          </p:cNvSpPr>
          <p:nvPr>
            <p:ph type="ctrTitle" hasCustomPrompt="1"/>
          </p:nvPr>
        </p:nvSpPr>
        <p:spPr>
          <a:xfrm>
            <a:off x="905256" y="1856232"/>
            <a:ext cx="10360152" cy="1115568"/>
          </a:xfrm>
        </p:spPr>
        <p:txBody>
          <a:bodyPr lIns="118872" tIns="64008" rIns="118872" bIns="64008" anchor="t" anchorCtr="0"/>
          <a:lstStyle>
            <a:lvl1pPr algn="l">
              <a:defRPr sz="4000" b="1">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905257" y="2971800"/>
            <a:ext cx="9445752" cy="1755648"/>
          </a:xfrm>
          <a:prstGeom prst="rect">
            <a:avLst/>
          </a:prstGeom>
        </p:spPr>
        <p:txBody>
          <a:bodyPr lIns="118872" tIns="64008" rIns="118872" bIns="64008"/>
          <a:lstStyle>
            <a:lvl1pPr marL="0" indent="0" algn="l">
              <a:spcBef>
                <a:spcPts val="200"/>
              </a:spcBef>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p:cNvPicPr preferRelativeResize="0">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8197" y="4947072"/>
            <a:ext cx="2672430" cy="1591056"/>
          </a:xfrm>
          <a:prstGeom prst="rect">
            <a:avLst/>
          </a:prstGeom>
        </p:spPr>
      </p:pic>
    </p:spTree>
    <p:extLst>
      <p:ext uri="{BB962C8B-B14F-4D97-AF65-F5344CB8AC3E}">
        <p14:creationId xmlns:p14="http://schemas.microsoft.com/office/powerpoint/2010/main" val="3022042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441" y="6356391"/>
            <a:ext cx="2844059" cy="366183"/>
          </a:xfrm>
          <a:prstGeom prst="rect">
            <a:avLst/>
          </a:prstGeom>
        </p:spPr>
        <p:txBody>
          <a:bodyPr lIns="91328" tIns="45665" rIns="91328" bIns="45665"/>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a:xfrm>
            <a:off x="4164515" y="6356391"/>
            <a:ext cx="3859795" cy="366183"/>
          </a:xfrm>
          <a:prstGeom prst="rect">
            <a:avLst/>
          </a:prstGeom>
        </p:spPr>
        <p:txBody>
          <a:bodyPr lIns="91328" tIns="45665" rIns="91328" bIns="45665"/>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a:xfrm>
            <a:off x="8735326" y="6356391"/>
            <a:ext cx="2844059" cy="366183"/>
          </a:xfrm>
          <a:prstGeom prst="rect">
            <a:avLst/>
          </a:prstGeom>
        </p:spPr>
        <p:txBody>
          <a:bodyPr lIns="91328" tIns="45665" rIns="91328" bIns="45665"/>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89308129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9"/>
          <p:cNvSpPr>
            <a:spLocks noGrp="1"/>
          </p:cNvSpPr>
          <p:nvPr>
            <p:ph type="body" sz="quarter" idx="15" hasCustomPrompt="1"/>
          </p:nvPr>
        </p:nvSpPr>
        <p:spPr bwMode="gray">
          <a:xfrm>
            <a:off x="426608" y="954186"/>
            <a:ext cx="9982630"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
        <p:nvSpPr>
          <p:cNvPr id="4" name="Title 3"/>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289358689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199"/>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0" y="954186"/>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45263803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w/Heading">
    <p:spTree>
      <p:nvGrpSpPr>
        <p:cNvPr id="1" name=""/>
        <p:cNvGrpSpPr/>
        <p:nvPr/>
      </p:nvGrpSpPr>
      <p:grpSpPr>
        <a:xfrm>
          <a:off x="0" y="0"/>
          <a:ext cx="0" cy="0"/>
          <a:chOff x="0" y="0"/>
          <a:chExt cx="0" cy="0"/>
        </a:xfrm>
      </p:grpSpPr>
      <p:sp>
        <p:nvSpPr>
          <p:cNvPr id="4" name="Content Placeholder 3"/>
          <p:cNvSpPr>
            <a:spLocks noGrp="1"/>
          </p:cNvSpPr>
          <p:nvPr>
            <p:ph sz="quarter" idx="32"/>
          </p:nvPr>
        </p:nvSpPr>
        <p:spPr>
          <a:xfrm>
            <a:off x="427038" y="2178050"/>
            <a:ext cx="11274425" cy="3983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9"/>
          <p:cNvSpPr>
            <a:spLocks noGrp="1"/>
          </p:cNvSpPr>
          <p:nvPr>
            <p:ph type="body" sz="quarter" idx="30" hasCustomPrompt="1"/>
          </p:nvPr>
        </p:nvSpPr>
        <p:spPr>
          <a:xfrm>
            <a:off x="426609" y="1474501"/>
            <a:ext cx="11274663" cy="640080"/>
          </a:xfrm>
          <a:prstGeom prst="rect">
            <a:avLst/>
          </a:prstGeom>
          <a:noFill/>
          <a:ln>
            <a:noFill/>
          </a:ln>
          <a:effectLst/>
        </p:spPr>
        <p:txBody>
          <a:bodyPr anchor="b" anchorCtr="0">
            <a:noAutofit/>
          </a:bodyPr>
          <a:lstStyle>
            <a:lvl1pPr marL="0" indent="0" algn="l">
              <a:spcBef>
                <a:spcPts val="0"/>
              </a:spcBef>
              <a:buFontTx/>
              <a:buNone/>
              <a:defRPr sz="2200" b="1">
                <a:solidFill>
                  <a:schemeClr val="tx1"/>
                </a:solidFill>
                <a:latin typeface="+mj-lt"/>
              </a:defRPr>
            </a:lvl1pPr>
          </a:lstStyle>
          <a:p>
            <a:pPr lvl="0"/>
            <a:r>
              <a:rPr lang="en-US" dirty="0"/>
              <a:t>Click to edit master text styles</a:t>
            </a:r>
          </a:p>
        </p:txBody>
      </p:sp>
      <p:sp>
        <p:nvSpPr>
          <p:cNvPr id="7"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1" name="Text Placeholder 9"/>
          <p:cNvSpPr>
            <a:spLocks noGrp="1"/>
          </p:cNvSpPr>
          <p:nvPr>
            <p:ph type="body" sz="quarter" idx="15" hasCustomPrompt="1"/>
          </p:nvPr>
        </p:nvSpPr>
        <p:spPr bwMode="gray">
          <a:xfrm>
            <a:off x="426610" y="954186"/>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Tree>
    <p:extLst>
      <p:ext uri="{BB962C8B-B14F-4D97-AF65-F5344CB8AC3E}">
        <p14:creationId xmlns:p14="http://schemas.microsoft.com/office/powerpoint/2010/main" val="99650541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3"/>
          <p:cNvSpPr>
            <a:spLocks noGrp="1"/>
          </p:cNvSpPr>
          <p:nvPr>
            <p:ph sz="quarter" idx="32"/>
          </p:nvPr>
        </p:nvSpPr>
        <p:spPr>
          <a:xfrm>
            <a:off x="427039" y="2178050"/>
            <a:ext cx="5484542" cy="3983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36" hasCustomPrompt="1"/>
          </p:nvPr>
        </p:nvSpPr>
        <p:spPr>
          <a:xfrm>
            <a:off x="426609" y="1474501"/>
            <a:ext cx="5484971" cy="640080"/>
          </a:xfrm>
          <a:prstGeom prst="rect">
            <a:avLst/>
          </a:prstGeom>
          <a:noFill/>
          <a:ln>
            <a:noFill/>
          </a:ln>
          <a:effectLst/>
        </p:spPr>
        <p:txBody>
          <a:bodyPr anchor="b" anchorCtr="0">
            <a:noAutofit/>
          </a:bodyPr>
          <a:lstStyle>
            <a:lvl1pPr marL="0" indent="0" algn="l">
              <a:spcBef>
                <a:spcPts val="0"/>
              </a:spcBef>
              <a:buFontTx/>
              <a:buNone/>
              <a:defRPr sz="2200" b="1">
                <a:solidFill>
                  <a:schemeClr val="tx1"/>
                </a:solidFill>
                <a:latin typeface="+mj-lt"/>
              </a:defRPr>
            </a:lvl1pPr>
          </a:lstStyle>
          <a:p>
            <a:pPr lvl="0"/>
            <a:r>
              <a:rPr lang="en-US" dirty="0"/>
              <a:t>Click to edit master text styles</a:t>
            </a:r>
          </a:p>
        </p:txBody>
      </p:sp>
      <p:sp>
        <p:nvSpPr>
          <p:cNvPr id="11" name="Text Placeholder 12"/>
          <p:cNvSpPr>
            <a:spLocks noGrp="1"/>
          </p:cNvSpPr>
          <p:nvPr>
            <p:ph type="body" sz="quarter" idx="16" hasCustomPrompt="1"/>
          </p:nvPr>
        </p:nvSpPr>
        <p:spPr>
          <a:xfrm>
            <a:off x="426608" y="6161087"/>
            <a:ext cx="1039733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
        <p:nvSpPr>
          <p:cNvPr id="13" name="Text Placeholder 9"/>
          <p:cNvSpPr>
            <a:spLocks noGrp="1"/>
          </p:cNvSpPr>
          <p:nvPr>
            <p:ph type="body" sz="quarter" idx="15" hasCustomPrompt="1"/>
          </p:nvPr>
        </p:nvSpPr>
        <p:spPr bwMode="gray">
          <a:xfrm>
            <a:off x="426610" y="954186"/>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0" name="Text Placeholder 9"/>
          <p:cNvSpPr>
            <a:spLocks noGrp="1"/>
          </p:cNvSpPr>
          <p:nvPr>
            <p:ph type="body" sz="quarter" idx="37" hasCustomPrompt="1"/>
          </p:nvPr>
        </p:nvSpPr>
        <p:spPr>
          <a:xfrm>
            <a:off x="6223607" y="1474501"/>
            <a:ext cx="5484971" cy="640080"/>
          </a:xfrm>
          <a:prstGeom prst="rect">
            <a:avLst/>
          </a:prstGeom>
          <a:noFill/>
          <a:ln>
            <a:noFill/>
          </a:ln>
          <a:effectLst/>
        </p:spPr>
        <p:txBody>
          <a:bodyPr anchor="b" anchorCtr="0">
            <a:noAutofit/>
          </a:bodyPr>
          <a:lstStyle>
            <a:lvl1pPr marL="0" indent="0" algn="l">
              <a:spcBef>
                <a:spcPts val="0"/>
              </a:spcBef>
              <a:buFontTx/>
              <a:buNone/>
              <a:defRPr sz="2200" b="1">
                <a:solidFill>
                  <a:schemeClr val="tx1"/>
                </a:solidFill>
                <a:latin typeface="+mj-lt"/>
              </a:defRPr>
            </a:lvl1pPr>
          </a:lstStyle>
          <a:p>
            <a:pPr lvl="0"/>
            <a:r>
              <a:rPr lang="en-US" dirty="0"/>
              <a:t>Click to edit master text styles</a:t>
            </a:r>
          </a:p>
        </p:txBody>
      </p:sp>
      <p:sp>
        <p:nvSpPr>
          <p:cNvPr id="14" name="Content Placeholder 3"/>
          <p:cNvSpPr>
            <a:spLocks noGrp="1"/>
          </p:cNvSpPr>
          <p:nvPr>
            <p:ph sz="quarter" idx="38"/>
          </p:nvPr>
        </p:nvSpPr>
        <p:spPr>
          <a:xfrm>
            <a:off x="6223607" y="2178050"/>
            <a:ext cx="5484542" cy="3983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92090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8" name="Content Placeholder 3"/>
          <p:cNvSpPr>
            <a:spLocks noGrp="1"/>
          </p:cNvSpPr>
          <p:nvPr>
            <p:ph sz="quarter" idx="32"/>
          </p:nvPr>
        </p:nvSpPr>
        <p:spPr>
          <a:xfrm>
            <a:off x="427039"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82932463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Green">
    <p:spTree>
      <p:nvGrpSpPr>
        <p:cNvPr id="1" name=""/>
        <p:cNvGrpSpPr/>
        <p:nvPr/>
      </p:nvGrpSpPr>
      <p:grpSpPr>
        <a:xfrm>
          <a:off x="0" y="0"/>
          <a:ext cx="0" cy="0"/>
          <a:chOff x="0" y="0"/>
          <a:chExt cx="0" cy="0"/>
        </a:xfrm>
      </p:grpSpPr>
      <p:sp>
        <p:nvSpPr>
          <p:cNvPr id="14" name="Rectangle 13"/>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a:p>
        </p:txBody>
      </p:sp>
      <p:sp>
        <p:nvSpPr>
          <p:cNvPr id="6" name="Title 5"/>
          <p:cNvSpPr>
            <a:spLocks noGrp="1"/>
          </p:cNvSpPr>
          <p:nvPr>
            <p:ph type="title" hasCustomPrompt="1"/>
          </p:nvPr>
        </p:nvSpPr>
        <p:spPr/>
        <p:txBody>
          <a:bodyPr/>
          <a:lstStyle/>
          <a:p>
            <a:r>
              <a:rPr lang="en-US" dirty="0"/>
              <a:t>Click to edit master title style</a:t>
            </a:r>
          </a:p>
        </p:txBody>
      </p:sp>
      <p:sp>
        <p:nvSpPr>
          <p:cNvPr id="15"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Content Placeholder 3"/>
          <p:cNvSpPr>
            <a:spLocks noGrp="1"/>
          </p:cNvSpPr>
          <p:nvPr>
            <p:ph sz="quarter" idx="32"/>
          </p:nvPr>
        </p:nvSpPr>
        <p:spPr>
          <a:xfrm>
            <a:off x="427039"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45009884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Brown">
    <p:spTree>
      <p:nvGrpSpPr>
        <p:cNvPr id="1" name=""/>
        <p:cNvGrpSpPr/>
        <p:nvPr/>
      </p:nvGrpSpPr>
      <p:grpSpPr>
        <a:xfrm>
          <a:off x="0" y="0"/>
          <a:ext cx="0" cy="0"/>
          <a:chOff x="0" y="0"/>
          <a:chExt cx="0" cy="0"/>
        </a:xfrm>
      </p:grpSpPr>
      <p:sp>
        <p:nvSpPr>
          <p:cNvPr id="20" name="Rectangle 19"/>
          <p:cNvSpPr/>
          <p:nvPr userDrawn="1"/>
        </p:nvSpPr>
        <p:spPr bwMode="gray">
          <a:xfrm>
            <a:off x="1" y="5948363"/>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dirty="0"/>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39"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7192646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Dark Gray">
    <p:spTree>
      <p:nvGrpSpPr>
        <p:cNvPr id="1" name=""/>
        <p:cNvGrpSpPr/>
        <p:nvPr/>
      </p:nvGrpSpPr>
      <p:grpSpPr>
        <a:xfrm>
          <a:off x="0" y="0"/>
          <a:ext cx="0" cy="0"/>
          <a:chOff x="0" y="0"/>
          <a:chExt cx="0" cy="0"/>
        </a:xfrm>
      </p:grpSpPr>
      <p:sp>
        <p:nvSpPr>
          <p:cNvPr id="20" name="Rectangle 19"/>
          <p:cNvSpPr/>
          <p:nvPr userDrawn="1"/>
        </p:nvSpPr>
        <p:spPr bwMode="gray">
          <a:xfrm>
            <a:off x="1" y="5948363"/>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5" name="Picture Placeholder 4"/>
          <p:cNvSpPr>
            <a:spLocks noGrp="1"/>
          </p:cNvSpPr>
          <p:nvPr>
            <p:ph type="pic" sz="quarter" idx="10"/>
          </p:nvPr>
        </p:nvSpPr>
        <p:spPr>
          <a:xfrm>
            <a:off x="6094413" y="914400"/>
            <a:ext cx="6094412" cy="5943600"/>
          </a:xfrm>
          <a:solidFill>
            <a:srgbClr val="FBF5E6"/>
          </a:solidFill>
        </p:spPr>
        <p:txBody>
          <a:bodyPr/>
          <a:lstStyle>
            <a:lvl1pPr marL="0" indent="0">
              <a:buNone/>
              <a:defRPr/>
            </a:lvl1pPr>
          </a:lstStyle>
          <a:p>
            <a:r>
              <a:rPr lang="en-US" smtClean="0"/>
              <a:t>Click icon to add picture</a:t>
            </a:r>
            <a:endParaRPr lang="en-US" dirty="0"/>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6"/>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600" b="1" kern="1200" smtClean="0">
                <a:solidFill>
                  <a:schemeClr val="bg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39" y="1600199"/>
            <a:ext cx="5277075" cy="456088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09" y="6161087"/>
            <a:ext cx="5277506" cy="383119"/>
          </a:xfrm>
          <a:prstGeom prst="rect">
            <a:avLst/>
          </a:prstGeom>
        </p:spPr>
        <p:txBody>
          <a:bodyPr lIns="91440" tIns="0" rIns="0" bIns="0" anchor="b" anchorCtr="0">
            <a:noAutofit/>
          </a:bodyPr>
          <a:lstStyle>
            <a:lvl1pPr marL="0" indent="0">
              <a:spcBef>
                <a:spcPts val="200"/>
              </a:spcBef>
              <a:buNone/>
              <a:defRPr sz="1000">
                <a:solidFill>
                  <a:schemeClr val="bg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04545834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Photo">
    <p:spTree>
      <p:nvGrpSpPr>
        <p:cNvPr id="1" name=""/>
        <p:cNvGrpSpPr/>
        <p:nvPr/>
      </p:nvGrpSpPr>
      <p:grpSpPr>
        <a:xfrm>
          <a:off x="0" y="0"/>
          <a:ext cx="0" cy="0"/>
          <a:chOff x="0" y="0"/>
          <a:chExt cx="0" cy="0"/>
        </a:xfrm>
      </p:grpSpPr>
      <p:sp>
        <p:nvSpPr>
          <p:cNvPr id="8" name="Rectangle 7"/>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6" name="Picture Placeholder 5"/>
          <p:cNvSpPr>
            <a:spLocks noGrp="1"/>
          </p:cNvSpPr>
          <p:nvPr>
            <p:ph type="pic" sz="quarter" idx="10"/>
          </p:nvPr>
        </p:nvSpPr>
        <p:spPr>
          <a:xfrm>
            <a:off x="-3175" y="914400"/>
            <a:ext cx="12192000" cy="5943600"/>
          </a:xfrm>
          <a:solidFill>
            <a:srgbClr val="FBF5E6"/>
          </a:solidFill>
        </p:spPr>
        <p:txBody>
          <a:bodyPr lIns="548640"/>
          <a:lstStyle>
            <a:lvl1pPr marL="0" indent="0">
              <a:buNone/>
              <a:defRPr/>
            </a:lvl1pPr>
          </a:lstStyle>
          <a:p>
            <a:r>
              <a:rPr lang="en-US" smtClean="0"/>
              <a:t>Click icon to add picture</a:t>
            </a:r>
            <a:endParaRPr lang="en-US" dirty="0"/>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046579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Half Color–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4"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253938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2692" indent="-272692">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2368" indent="-291740">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a:xfrm>
            <a:off x="11249912" y="6416696"/>
            <a:ext cx="711015" cy="212725"/>
          </a:xfrm>
          <a:prstGeom prst="rect">
            <a:avLst/>
          </a:prstGeom>
        </p:spPr>
        <p:txBody>
          <a:bodyPr lIns="91320" tIns="45661" rIns="91320" bIns="45661"/>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122428655"/>
      </p:ext>
    </p:extLst>
  </p:cSld>
  <p:clrMapOvr>
    <a:masterClrMapping/>
  </p:clrMapOvr>
  <p:transition spd="slow">
    <p:pull/>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Half Color–Light Gree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4746617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Half Color–Light Brown">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6" name="Text Placeholder 9"/>
          <p:cNvSpPr>
            <a:spLocks noGrp="1"/>
          </p:cNvSpPr>
          <p:nvPr>
            <p:ph type="body" sz="quarter" idx="15" hasCustomPrompt="1"/>
          </p:nvPr>
        </p:nvSpPr>
        <p:spPr bwMode="gray">
          <a:xfrm>
            <a:off x="426609" y="1563624"/>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tx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sp>
        <p:nvSpPr>
          <p:cNvPr id="13"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36050837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Half Color–Dark Gray">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1" name="Rectangle 10"/>
          <p:cNvSpPr/>
          <p:nvPr userDrawn="1"/>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1561699"/>
            <a:ext cx="5277505" cy="1055589"/>
          </a:xfrm>
          <a:prstGeom prst="rect">
            <a:avLst/>
          </a:prstGeom>
          <a:noFill/>
        </p:spPr>
        <p:txBody>
          <a:bodyPr wrap="square" rtlCol="0" anchor="t">
            <a:noAutofit/>
          </a:bodyPr>
          <a:lstStyle>
            <a:lvl1pPr marL="0" indent="0" algn="l" rtl="0" fontAlgn="base">
              <a:lnSpc>
                <a:spcPct val="100000"/>
              </a:lnSpc>
              <a:spcBef>
                <a:spcPct val="0"/>
              </a:spcBef>
              <a:spcAft>
                <a:spcPct val="0"/>
              </a:spcAft>
              <a:buNone/>
              <a:defRPr lang="en-US" sz="2600" b="1" kern="1200" smtClean="0">
                <a:solidFill>
                  <a:schemeClr val="bg1"/>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Click to edit master </a:t>
            </a:r>
            <a:br>
              <a:rPr lang="en-US" dirty="0"/>
            </a:br>
            <a:r>
              <a:rPr lang="en-US" dirty="0"/>
              <a:t>text styles</a:t>
            </a:r>
          </a:p>
        </p:txBody>
      </p:sp>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userDrawn="1"/>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10" name="Footer Placeholder 4"/>
          <p:cNvSpPr txBox="1">
            <a:spLocks/>
          </p:cNvSpPr>
          <p:nvPr userDrawn="1"/>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12" name="Straight Connector 11"/>
          <p:cNvCxnSpPr/>
          <p:nvPr userDrawn="1"/>
        </p:nvCxnSpPr>
        <p:spPr>
          <a:xfrm>
            <a:off x="11023485" y="6588839"/>
            <a:ext cx="563866" cy="0"/>
          </a:xfrm>
          <a:prstGeom prst="line">
            <a:avLst/>
          </a:prstGeom>
          <a:noFill/>
          <a:ln w="3175" cap="flat" cmpd="sng" algn="ctr">
            <a:solidFill>
              <a:srgbClr val="FB6142"/>
            </a:solidFill>
            <a:prstDash val="solid"/>
          </a:ln>
          <a:effectLst/>
        </p:spPr>
      </p:cxnSp>
      <p:sp>
        <p:nvSpPr>
          <p:cNvPr id="13" name="Content Placeholder 3"/>
          <p:cNvSpPr>
            <a:spLocks noGrp="1"/>
          </p:cNvSpPr>
          <p:nvPr>
            <p:ph sz="quarter" idx="38"/>
          </p:nvPr>
        </p:nvSpPr>
        <p:spPr>
          <a:xfrm>
            <a:off x="6442938" y="1600198"/>
            <a:ext cx="5271380" cy="4560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2"/>
          <p:cNvSpPr>
            <a:spLocks noGrp="1"/>
          </p:cNvSpPr>
          <p:nvPr>
            <p:ph type="body" sz="quarter" idx="16" hasCustomPrompt="1"/>
          </p:nvPr>
        </p:nvSpPr>
        <p:spPr>
          <a:xfrm>
            <a:off x="6442938" y="6161087"/>
            <a:ext cx="4381005" cy="383119"/>
          </a:xfrm>
          <a:prstGeom prst="rect">
            <a:avLst/>
          </a:prstGeom>
        </p:spPr>
        <p:txBody>
          <a:bodyPr lIns="91440" tIns="0" rIns="0" bIns="0" anchor="b" anchorCtr="0">
            <a:noAutofit/>
          </a:bodyPr>
          <a:lstStyle>
            <a:lvl1pPr marL="0" indent="0">
              <a:spcBef>
                <a:spcPts val="200"/>
              </a:spcBef>
              <a:buNone/>
              <a:defRPr sz="10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73710810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80979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Opening or Closing">
    <p:spTree>
      <p:nvGrpSpPr>
        <p:cNvPr id="1" name=""/>
        <p:cNvGrpSpPr/>
        <p:nvPr/>
      </p:nvGrpSpPr>
      <p:grpSpPr>
        <a:xfrm>
          <a:off x="0" y="0"/>
          <a:ext cx="0" cy="0"/>
          <a:chOff x="0" y="0"/>
          <a:chExt cx="0" cy="0"/>
        </a:xfrm>
      </p:grpSpPr>
      <p:sp>
        <p:nvSpPr>
          <p:cNvPr id="17" name="Rectangle 16"/>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15"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_Projects\Daily Projects\090817\P16558\usp_logo_201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06186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Welcome">
    <p:spTree>
      <p:nvGrpSpPr>
        <p:cNvPr id="1" name=""/>
        <p:cNvGrpSpPr/>
        <p:nvPr/>
      </p:nvGrpSpPr>
      <p:grpSpPr>
        <a:xfrm>
          <a:off x="0" y="0"/>
          <a:ext cx="0" cy="0"/>
          <a:chOff x="0" y="0"/>
          <a:chExt cx="0" cy="0"/>
        </a:xfrm>
      </p:grpSpPr>
      <p:sp>
        <p:nvSpPr>
          <p:cNvPr id="9" name="Rectangle 8"/>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7" name="Picture 3" descr="C:\_Projects\Daily Projects\090817\P16558\usp_logo_2017.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_Projects\Daily Projects\090817\P16558\Empowering a healthy tomorwow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_Projects\Daily Projects\090817\P16558\Welcom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87216" y="1588121"/>
            <a:ext cx="3616673" cy="82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8229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Questions">
    <p:spTree>
      <p:nvGrpSpPr>
        <p:cNvPr id="1" name=""/>
        <p:cNvGrpSpPr/>
        <p:nvPr/>
      </p:nvGrpSpPr>
      <p:grpSpPr>
        <a:xfrm>
          <a:off x="0" y="0"/>
          <a:ext cx="0" cy="0"/>
          <a:chOff x="0" y="0"/>
          <a:chExt cx="0" cy="0"/>
        </a:xfrm>
      </p:grpSpPr>
      <p:sp>
        <p:nvSpPr>
          <p:cNvPr id="10" name="Rectangle 9"/>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11"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_Projects\Daily Projects\090817\P16558\questions 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51593" y="1543047"/>
            <a:ext cx="3885128" cy="8732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804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Rectangle 8"/>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pic>
        <p:nvPicPr>
          <p:cNvPr id="10"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_Projects\Daily Projects\090817\P16558\thank you_text.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77" y="1547384"/>
            <a:ext cx="4032504" cy="8204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39362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Stay Connected">
    <p:spTree>
      <p:nvGrpSpPr>
        <p:cNvPr id="1" name=""/>
        <p:cNvGrpSpPr/>
        <p:nvPr/>
      </p:nvGrpSpPr>
      <p:grpSpPr>
        <a:xfrm>
          <a:off x="0" y="0"/>
          <a:ext cx="0" cy="0"/>
          <a:chOff x="0" y="0"/>
          <a:chExt cx="0" cy="0"/>
        </a:xfrm>
      </p:grpSpPr>
      <p:sp>
        <p:nvSpPr>
          <p:cNvPr id="6" name="Rectangle 5"/>
          <p:cNvSpPr/>
          <p:nvPr userDrawn="1"/>
        </p:nvSpPr>
        <p:spPr>
          <a:xfrm>
            <a:off x="0" y="-13152"/>
            <a:ext cx="12191999" cy="4275641"/>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8" name="Text Placeholder 9"/>
          <p:cNvSpPr>
            <a:spLocks noGrp="1"/>
          </p:cNvSpPr>
          <p:nvPr>
            <p:ph type="body" sz="quarter" idx="15" hasCustomPrompt="1"/>
          </p:nvPr>
        </p:nvSpPr>
        <p:spPr bwMode="gray">
          <a:xfrm>
            <a:off x="1564267" y="2452528"/>
            <a:ext cx="9060291" cy="1055589"/>
          </a:xfrm>
          <a:prstGeom prst="rect">
            <a:avLst/>
          </a:prstGeom>
        </p:spPr>
        <p:txBody>
          <a:bodyPr/>
          <a:lstStyle>
            <a:lvl1pPr marL="0" indent="0" algn="ctr">
              <a:buNone/>
              <a:defRPr lang="en-US" sz="2400" dirty="0">
                <a:latin typeface="+mj-lt"/>
                <a:ea typeface="+mj-ea"/>
                <a:cs typeface="+mj-cs"/>
              </a:defRPr>
            </a:lvl1pPr>
          </a:lstStyle>
          <a:p>
            <a:pPr marL="0" lvl="0" algn="ctr" defTabSz="457200">
              <a:spcBef>
                <a:spcPct val="0"/>
              </a:spcBef>
            </a:pPr>
            <a:r>
              <a:rPr lang="en-US" dirty="0"/>
              <a:t>Click to edit master text styles</a:t>
            </a:r>
          </a:p>
        </p:txBody>
      </p:sp>
      <p:pic>
        <p:nvPicPr>
          <p:cNvPr id="16386" name="Picture 2" descr="C:\_Projects\Daily Projects\090817\P16558\Empowering a healthy tomorwow tex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0561" y="5811772"/>
            <a:ext cx="3712464" cy="333364"/>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_Projects\Daily Projects\090817\P16558\stayconnected text.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187" r="1588"/>
          <a:stretch/>
        </p:blipFill>
        <p:spPr bwMode="auto">
          <a:xfrm>
            <a:off x="3032431" y="1449352"/>
            <a:ext cx="6123963" cy="10414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_Projects\Daily Projects\090817\P16558\usp_logo_2017.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9499"/>
          <a:stretch/>
        </p:blipFill>
        <p:spPr bwMode="auto">
          <a:xfrm>
            <a:off x="4754278" y="3473352"/>
            <a:ext cx="2689793" cy="160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27287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lIns="121899" tIns="60949" rIns="121899" bIns="60949"/>
          <a:lstStyle/>
          <a:p>
            <a:pPr defTabSz="914400"/>
            <a:fld id="{C7E0593E-894E-4EA6-8004-E5BFDA3DAC94}" type="datetimeFigureOut">
              <a:rPr lang="en-US" sz="1800" smtClean="0">
                <a:solidFill>
                  <a:srgbClr val="73808E"/>
                </a:solidFill>
              </a:rPr>
              <a:pPr defTabSz="914400"/>
              <a:t>11/15/2018</a:t>
            </a:fld>
            <a:endParaRPr lang="en-US" sz="1800">
              <a:solidFill>
                <a:srgbClr val="73808E"/>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lIns="121899" tIns="60949" rIns="121899" bIns="60949"/>
          <a:lstStyle/>
          <a:p>
            <a:pPr defTabSz="914400"/>
            <a:endParaRPr lang="en-US" sz="1800">
              <a:solidFill>
                <a:srgbClr val="73808E"/>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lIns="121899" tIns="60949" rIns="121899" bIns="60949"/>
          <a:lstStyle/>
          <a:p>
            <a:pPr defTabSz="914400"/>
            <a:fld id="{1E2FBCFE-0C8F-41FE-9F64-EB2FD24941F5}" type="slidenum">
              <a:rPr lang="en-US" sz="1800" smtClean="0">
                <a:solidFill>
                  <a:srgbClr val="73808E"/>
                </a:solidFill>
              </a:rPr>
              <a:pPr defTabSz="914400"/>
              <a:t>‹#›</a:t>
            </a:fld>
            <a:endParaRPr lang="en-US" sz="1800">
              <a:solidFill>
                <a:srgbClr val="73808E"/>
              </a:solidFill>
            </a:endParaRPr>
          </a:p>
        </p:txBody>
      </p:sp>
    </p:spTree>
    <p:extLst>
      <p:ext uri="{BB962C8B-B14F-4D97-AF65-F5344CB8AC3E}">
        <p14:creationId xmlns:p14="http://schemas.microsoft.com/office/powerpoint/2010/main" val="1412838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211180" y="6324600"/>
            <a:ext cx="812588" cy="457200"/>
          </a:xfrm>
          <a:prstGeom prst="rect">
            <a:avLst/>
          </a:prstGeom>
        </p:spPr>
        <p:txBody>
          <a:bodyPr/>
          <a:lstStyle/>
          <a:p>
            <a:fld id="{0C9FA9AA-3294-404D-B319-2B75C3DF66C7}" type="slidenum">
              <a:rPr lang="en-US" smtClean="0">
                <a:solidFill>
                  <a:srgbClr val="E4E9EF"/>
                </a:solidFill>
              </a:rPr>
              <a:pPr/>
              <a:t>‹#›</a:t>
            </a:fld>
            <a:endParaRPr lang="en-US">
              <a:solidFill>
                <a:srgbClr val="E4E9EF"/>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609441" y="1524000"/>
            <a:ext cx="5411838"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5986" y="1524000"/>
            <a:ext cx="5411838"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17127267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pitchFamily="2" charset="0"/>
                <a:ea typeface="Roboto"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a:xfrm>
            <a:off x="609443" y="6356351"/>
            <a:ext cx="2844059" cy="365125"/>
          </a:xfrm>
          <a:prstGeom prst="rect">
            <a:avLst/>
          </a:prstGeom>
        </p:spPr>
        <p:txBody>
          <a:bodyPr lIns="121899" tIns="60949" rIns="121899" bIns="60949"/>
          <a:lstStyle/>
          <a:p>
            <a:pPr defTabSz="914400"/>
            <a:fld id="{8111AC7B-6D3B-4F87-8778-8F2D6DA9A7DA}" type="datetimeFigureOut">
              <a:rPr lang="en-US" sz="1800" smtClean="0">
                <a:solidFill>
                  <a:srgbClr val="73808E"/>
                </a:solidFill>
              </a:rPr>
              <a:pPr defTabSz="914400"/>
              <a:t>11/15/2018</a:t>
            </a:fld>
            <a:endParaRPr lang="en-US" sz="1800">
              <a:solidFill>
                <a:srgbClr val="73808E"/>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lIns="121899" tIns="60949" rIns="121899" bIns="60949"/>
          <a:lstStyle/>
          <a:p>
            <a:pPr defTabSz="914400"/>
            <a:endParaRPr lang="en-US" sz="1800">
              <a:solidFill>
                <a:srgbClr val="73808E"/>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lIns="121899" tIns="60949" rIns="121899" bIns="60949"/>
          <a:lstStyle/>
          <a:p>
            <a:pPr defTabSz="914400"/>
            <a:fld id="{88D19F49-5F5F-46FB-8786-B81D0B45DE55}" type="slidenum">
              <a:rPr lang="en-US" sz="1800" smtClean="0">
                <a:solidFill>
                  <a:srgbClr val="73808E"/>
                </a:solidFill>
              </a:rPr>
              <a:pPr defTabSz="914400"/>
              <a:t>‹#›</a:t>
            </a:fld>
            <a:endParaRPr lang="en-US" sz="1800">
              <a:solidFill>
                <a:srgbClr val="73808E"/>
              </a:solidFill>
            </a:endParaRPr>
          </a:p>
        </p:txBody>
      </p:sp>
    </p:spTree>
    <p:extLst>
      <p:ext uri="{BB962C8B-B14F-4D97-AF65-F5344CB8AC3E}">
        <p14:creationId xmlns:p14="http://schemas.microsoft.com/office/powerpoint/2010/main" val="421786404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211180" y="6324600"/>
            <a:ext cx="812588" cy="457200"/>
          </a:xfrm>
          <a:prstGeom prst="rect">
            <a:avLst/>
          </a:prstGeom>
        </p:spPr>
        <p:txBody>
          <a:bodyPr/>
          <a:lstStyle/>
          <a:p>
            <a:pPr defTabSz="914400"/>
            <a:fld id="{0C9FA9AA-3294-404D-B319-2B75C3DF66C7}" type="slidenum">
              <a:rPr lang="en-US" sz="1800" smtClean="0">
                <a:solidFill>
                  <a:srgbClr val="E4E9EF"/>
                </a:solidFill>
              </a:rPr>
              <a:pPr defTabSz="914400"/>
              <a:t>‹#›</a:t>
            </a:fld>
            <a:endParaRPr lang="en-US" sz="1800">
              <a:solidFill>
                <a:srgbClr val="E4E9EF"/>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609441" y="1524000"/>
            <a:ext cx="5411838"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5986" y="1524000"/>
            <a:ext cx="5411838"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84865962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485"/>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7045485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96361003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01"/>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01"/>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70580288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0"/>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0"/>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6784332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83305770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1128846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hapter Break">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3039" indent="-273039">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3064" indent="-292088">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772185311"/>
      </p:ext>
    </p:extLst>
  </p:cSld>
  <p:clrMapOvr>
    <a:masterClrMapping/>
  </p:clrMapOvr>
  <p:transition spd="slow">
    <p:pull/>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6102301"/>
            <a:ext cx="10452401" cy="755699"/>
          </a:xfrm>
          <a:prstGeom prst="rect">
            <a:avLst/>
          </a:prstGeom>
        </p:spPr>
        <p:txBody>
          <a:bodyPr/>
          <a:lstStyle/>
          <a:p>
            <a:r>
              <a:rPr lang="en-US" dirty="0" smtClean="0"/>
              <a:t>  Click to edit Master title style</a:t>
            </a:r>
            <a:endParaRPr lang="en-US" dirty="0"/>
          </a:p>
        </p:txBody>
      </p:sp>
      <p:sp>
        <p:nvSpPr>
          <p:cNvPr id="6" name="Slide Number Placeholder 5"/>
          <p:cNvSpPr>
            <a:spLocks noGrp="1"/>
          </p:cNvSpPr>
          <p:nvPr>
            <p:ph type="sldNum" sz="quarter" idx="12"/>
          </p:nvPr>
        </p:nvSpPr>
        <p:spPr/>
        <p:txBody>
          <a:bodyPr/>
          <a:lstStyle/>
          <a:p>
            <a:fld id="{3F104E48-82F6-6640-9F3D-43E0917707F5}"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55431558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20500" y="2895600"/>
            <a:ext cx="8557310" cy="1463040"/>
          </a:xfrm>
          <a:prstGeom prst="rect">
            <a:avLst/>
          </a:prstGeom>
        </p:spPr>
        <p:txBody>
          <a:bodyPr lIns="0" tIns="0" rIns="0" bIns="0" anchor="b" anchorCtr="0">
            <a:noAutofit/>
          </a:bodyPr>
          <a:lstStyle>
            <a:lvl1pPr algn="l">
              <a:defRPr sz="3600">
                <a:solidFill>
                  <a:srgbClr val="294660"/>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45632" y="4495800"/>
            <a:ext cx="8532178" cy="990600"/>
          </a:xfrm>
          <a:prstGeom prst="rect">
            <a:avLst/>
          </a:prstGeom>
        </p:spPr>
        <p:txBody>
          <a:bodyPr lIns="0" tIns="0" rIns="0" bIns="0">
            <a:noAutofit/>
          </a:bodyPr>
          <a:lstStyle>
            <a:lvl1pPr marL="0" indent="0" algn="l">
              <a:lnSpc>
                <a:spcPts val="2400"/>
              </a:lnSpc>
              <a:spcBef>
                <a:spcPts val="0"/>
              </a:spcBef>
              <a:buNone/>
              <a:defRPr sz="2100">
                <a:solidFill>
                  <a:srgbClr val="294660"/>
                </a:solidFill>
                <a:latin typeface="Arial" pitchFamily="34" charset="0"/>
                <a:cs typeface="Arial" pitchFamily="34" charset="0"/>
              </a:defRPr>
            </a:lvl1pPr>
            <a:lvl2pPr marL="456341" indent="0" algn="ctr">
              <a:buNone/>
              <a:defRPr>
                <a:solidFill>
                  <a:schemeClr val="tx1">
                    <a:tint val="75000"/>
                  </a:schemeClr>
                </a:solidFill>
              </a:defRPr>
            </a:lvl2pPr>
            <a:lvl3pPr marL="912766" indent="0" algn="ctr">
              <a:buNone/>
              <a:defRPr>
                <a:solidFill>
                  <a:schemeClr val="tx1">
                    <a:tint val="75000"/>
                  </a:schemeClr>
                </a:solidFill>
              </a:defRPr>
            </a:lvl3pPr>
            <a:lvl4pPr marL="1369138" indent="0" algn="ctr">
              <a:buNone/>
              <a:defRPr>
                <a:solidFill>
                  <a:schemeClr val="tx1">
                    <a:tint val="75000"/>
                  </a:schemeClr>
                </a:solidFill>
              </a:defRPr>
            </a:lvl4pPr>
            <a:lvl5pPr marL="1825532" indent="0" algn="ctr">
              <a:buNone/>
              <a:defRPr>
                <a:solidFill>
                  <a:schemeClr val="tx1">
                    <a:tint val="75000"/>
                  </a:schemeClr>
                </a:solidFill>
              </a:defRPr>
            </a:lvl5pPr>
            <a:lvl6pPr marL="2281879" indent="0" algn="ctr">
              <a:buNone/>
              <a:defRPr>
                <a:solidFill>
                  <a:schemeClr val="tx1">
                    <a:tint val="75000"/>
                  </a:schemeClr>
                </a:solidFill>
              </a:defRPr>
            </a:lvl6pPr>
            <a:lvl7pPr marL="2738289" indent="0" algn="ctr">
              <a:buNone/>
              <a:defRPr>
                <a:solidFill>
                  <a:schemeClr val="tx1">
                    <a:tint val="75000"/>
                  </a:schemeClr>
                </a:solidFill>
              </a:defRPr>
            </a:lvl7pPr>
            <a:lvl8pPr marL="3194668" indent="0" algn="ctr">
              <a:buNone/>
              <a:defRPr>
                <a:solidFill>
                  <a:schemeClr val="tx1">
                    <a:tint val="75000"/>
                  </a:schemeClr>
                </a:solidFill>
              </a:defRPr>
            </a:lvl8pPr>
            <a:lvl9pPr marL="365106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39551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706953" y="1371600"/>
            <a:ext cx="11177153" cy="4572000"/>
          </a:xfrm>
          <a:prstGeom prst="rect">
            <a:avLst/>
          </a:prstGeom>
        </p:spPr>
        <p:txBody>
          <a:bodyPr lIns="0" tIns="0" rIns="0" bIns="0"/>
          <a:lstStyle>
            <a:lvl1pPr marL="272536" indent="-272536">
              <a:spcAft>
                <a:spcPts val="600"/>
              </a:spcAft>
              <a:buClr>
                <a:schemeClr val="bg1"/>
              </a:buClr>
              <a:buSzPct val="80000"/>
              <a:buFont typeface="Wingdings 3" pitchFamily="18" charset="2"/>
              <a:buChar char="}"/>
              <a:defRPr sz="2800" b="0" baseline="0">
                <a:solidFill>
                  <a:srgbClr val="294660"/>
                </a:solidFill>
                <a:latin typeface="Arial" pitchFamily="34" charset="0"/>
                <a:cs typeface="Arial" pitchFamily="34" charset="0"/>
              </a:defRPr>
            </a:lvl1pPr>
            <a:lvl2pPr marL="572056" indent="-291584">
              <a:spcBef>
                <a:spcPts val="0"/>
              </a:spcBef>
              <a:spcAft>
                <a:spcPts val="300"/>
              </a:spcAft>
              <a:defRPr sz="2400"/>
            </a:lvl2pPr>
          </a:lstStyle>
          <a:p>
            <a:r>
              <a:rPr lang="en-US" dirty="0" smtClean="0">
                <a:latin typeface="Arial" charset="0"/>
                <a:cs typeface="Arial" charset="0"/>
              </a:rPr>
              <a:t>Chapter Break Topics</a:t>
            </a:r>
          </a:p>
          <a:p>
            <a:pPr lvl="1"/>
            <a:r>
              <a:rPr lang="en-US" dirty="0" smtClean="0">
                <a:latin typeface="Arial" charset="0"/>
                <a:cs typeface="Arial" charset="0"/>
              </a:rPr>
              <a:t>Sub bullet text here</a:t>
            </a:r>
          </a:p>
        </p:txBody>
      </p:sp>
      <p:sp>
        <p:nvSpPr>
          <p:cNvPr id="4" name="Slide Number Placeholder 3"/>
          <p:cNvSpPr>
            <a:spLocks noGrp="1"/>
          </p:cNvSpPr>
          <p:nvPr>
            <p:ph type="sldNum" sz="quarter" idx="11"/>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692078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_Bulleted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06953" y="1371600"/>
            <a:ext cx="11177153" cy="4572000"/>
          </a:xfrm>
          <a:prstGeom prst="rect">
            <a:avLst/>
          </a:prstGeom>
        </p:spPr>
        <p:txBody>
          <a:bodyPr lIns="0" tIns="0" rIns="0" bIns="0"/>
          <a:lstStyle>
            <a:lvl1pPr marL="172696" indent="-172696">
              <a:lnSpc>
                <a:spcPts val="2600"/>
              </a:lnSpc>
              <a:spcBef>
                <a:spcPts val="0"/>
              </a:spcBef>
              <a:spcAft>
                <a:spcPts val="800"/>
              </a:spcAft>
              <a:buClr>
                <a:srgbClr val="FFFFFF"/>
              </a:buClr>
              <a:buSzPct val="80000"/>
              <a:buFont typeface="Wingdings 3" pitchFamily="18" charset="2"/>
              <a:buChar char=""/>
              <a:defRPr sz="2300" baseline="0">
                <a:solidFill>
                  <a:srgbClr val="294660"/>
                </a:solidFill>
                <a:latin typeface="Arial" pitchFamily="34" charset="0"/>
                <a:cs typeface="Arial" pitchFamily="34" charset="0"/>
              </a:defRPr>
            </a:lvl1pPr>
            <a:lvl2pPr marL="339123" indent="-160052">
              <a:lnSpc>
                <a:spcPts val="2400"/>
              </a:lnSpc>
              <a:spcBef>
                <a:spcPts val="0"/>
              </a:spcBef>
              <a:spcAft>
                <a:spcPts val="600"/>
              </a:spcAft>
              <a:buClr>
                <a:schemeClr val="bg1"/>
              </a:buClr>
              <a:buSzPct val="80000"/>
              <a:buFont typeface="Wingdings 3" pitchFamily="18" charset="2"/>
              <a:buChar char="}"/>
              <a:defRPr sz="2000">
                <a:solidFill>
                  <a:srgbClr val="294660"/>
                </a:solidFill>
                <a:latin typeface="Arial" pitchFamily="34" charset="0"/>
                <a:cs typeface="Arial" pitchFamily="34" charset="0"/>
              </a:defRPr>
            </a:lvl2pPr>
            <a:lvl3pPr marL="518192" indent="-169522">
              <a:lnSpc>
                <a:spcPts val="2100"/>
              </a:lnSpc>
              <a:spcBef>
                <a:spcPts val="0"/>
              </a:spcBef>
              <a:spcAft>
                <a:spcPts val="600"/>
              </a:spcAft>
              <a:buClr>
                <a:srgbClr val="294660"/>
              </a:buClr>
              <a:buSzPct val="100000"/>
              <a:buFont typeface="Arial" pitchFamily="34" charset="0"/>
              <a:buChar char="–"/>
              <a:defRPr sz="1900">
                <a:solidFill>
                  <a:srgbClr val="294660"/>
                </a:solidFill>
                <a:latin typeface="Arial" pitchFamily="34" charset="0"/>
                <a:cs typeface="Arial" pitchFamily="34" charset="0"/>
              </a:defRPr>
            </a:lvl3pPr>
            <a:lvl4pPr marL="846181" indent="-207617">
              <a:spcBef>
                <a:spcPts val="300"/>
              </a:spcBef>
              <a:spcAft>
                <a:spcPts val="300"/>
              </a:spcAft>
              <a:defRPr sz="1900">
                <a:solidFill>
                  <a:srgbClr val="294660"/>
                </a:solidFill>
                <a:latin typeface="Arial" pitchFamily="34" charset="0"/>
                <a:cs typeface="Arial" pitchFamily="34" charset="0"/>
              </a:defRPr>
            </a:lvl4pPr>
            <a:lvl5pPr marL="968241" indent="-137880">
              <a:buClr>
                <a:srgbClr val="6F9880"/>
              </a:buClr>
              <a:buSzPct val="80000"/>
              <a:buFont typeface="Wingdings 3" pitchFamily="18" charset="2"/>
              <a:buChar char=""/>
              <a:tabLst/>
              <a:defRPr sz="1900">
                <a:solidFill>
                  <a:srgbClr val="294660"/>
                </a:solidFill>
                <a:latin typeface="Arial" pitchFamily="34" charset="0"/>
                <a:cs typeface="Arial" pitchFamily="34" charset="0"/>
              </a:defRPr>
            </a:lvl5pPr>
          </a:lstStyle>
          <a:p>
            <a:pPr lvl="0"/>
            <a:r>
              <a:rPr lang="en-US" dirty="0" smtClean="0"/>
              <a:t>Bulleted List</a:t>
            </a:r>
          </a:p>
          <a:p>
            <a:pPr lvl="1"/>
            <a:r>
              <a:rPr lang="en-US" dirty="0" smtClean="0"/>
              <a:t>Gold Bullet</a:t>
            </a:r>
          </a:p>
          <a:p>
            <a:pPr lvl="2"/>
            <a:r>
              <a:rPr lang="en-US" dirty="0" smtClean="0"/>
              <a:t>Sub Bullet</a:t>
            </a:r>
          </a:p>
          <a:p>
            <a:pPr lvl="1"/>
            <a:r>
              <a:rPr lang="en-US" dirty="0" smtClean="0"/>
              <a:t>Gold Bullet</a:t>
            </a:r>
          </a:p>
          <a:p>
            <a:pPr lvl="2"/>
            <a:r>
              <a:rPr lang="en-US" dirty="0" smtClean="0"/>
              <a:t>Sub Bullet</a:t>
            </a:r>
          </a:p>
          <a:p>
            <a:pPr lvl="2"/>
            <a:endParaRPr lang="en-US" dirty="0" smtClean="0"/>
          </a:p>
        </p:txBody>
      </p:sp>
      <p:sp>
        <p:nvSpPr>
          <p:cNvPr id="4" name="Slide Number Placeholder 3"/>
          <p:cNvSpPr>
            <a:spLocks noGrp="1"/>
          </p:cNvSpPr>
          <p:nvPr>
            <p:ph type="sldNum" sz="quarter" idx="10"/>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5"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
        <p:nvSpPr>
          <p:cNvPr id="6" name="TextBox 5"/>
          <p:cNvSpPr txBox="1"/>
          <p:nvPr userDrawn="1"/>
        </p:nvSpPr>
        <p:spPr>
          <a:xfrm>
            <a:off x="9432644" y="6670496"/>
            <a:ext cx="2539339" cy="153888"/>
          </a:xfrm>
          <a:prstGeom prst="rect">
            <a:avLst/>
          </a:prstGeom>
          <a:noFill/>
        </p:spPr>
        <p:txBody>
          <a:bodyPr wrap="none" lIns="0" tIns="0" rIns="0" bIns="0" rtlCol="0">
            <a:noAutofit/>
          </a:bodyPr>
          <a:lstStyle/>
          <a:p>
            <a:pPr algn="r" eaLnBrk="0" fontAlgn="base" hangingPunct="0">
              <a:spcBef>
                <a:spcPct val="0"/>
              </a:spcBef>
              <a:spcAft>
                <a:spcPct val="0"/>
              </a:spcAft>
            </a:pPr>
            <a:r>
              <a:rPr lang="en-US" sz="700" dirty="0" smtClean="0">
                <a:solidFill>
                  <a:srgbClr val="6F9880"/>
                </a:solidFill>
                <a:ea typeface="ＭＳ Ｐゴシック" pitchFamily="34" charset="-128"/>
              </a:rPr>
              <a:t>©2016. The United States Pharmacopeial Convention, Inc.</a:t>
            </a:r>
            <a:endParaRPr lang="en-US" sz="700" dirty="0">
              <a:solidFill>
                <a:srgbClr val="6F9880"/>
              </a:solidFill>
              <a:ea typeface="ＭＳ Ｐゴシック" pitchFamily="34" charset="-128"/>
            </a:endParaRPr>
          </a:p>
        </p:txBody>
      </p:sp>
    </p:spTree>
    <p:extLst>
      <p:ext uri="{BB962C8B-B14F-4D97-AF65-F5344CB8AC3E}">
        <p14:creationId xmlns:p14="http://schemas.microsoft.com/office/powerpoint/2010/main" val="585007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Numbered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706953" y="1371600"/>
            <a:ext cx="11177153" cy="4572000"/>
          </a:xfrm>
          <a:prstGeom prst="rect">
            <a:avLst/>
          </a:prstGeom>
        </p:spPr>
        <p:txBody>
          <a:bodyPr lIns="0" tIns="0" rIns="0" bIns="0"/>
          <a:lstStyle>
            <a:lvl1pPr marL="456341" marR="0" indent="-456341" algn="l" defTabSz="912766" rtl="0" eaLnBrk="0" fontAlgn="base" latinLnBrk="0" hangingPunct="0">
              <a:lnSpc>
                <a:spcPts val="2300"/>
              </a:lnSpc>
              <a:spcBef>
                <a:spcPts val="0"/>
              </a:spcBef>
              <a:spcAft>
                <a:spcPts val="600"/>
              </a:spcAft>
              <a:buClr>
                <a:schemeClr val="bg1"/>
              </a:buClr>
              <a:buSzPct val="90000"/>
              <a:buFont typeface="+mj-lt"/>
              <a:buAutoNum type="arabicPeriod"/>
              <a:tabLst/>
              <a:defRPr sz="2000" baseline="0"/>
            </a:lvl1pPr>
            <a:lvl2pPr marL="736870" indent="-275709">
              <a:lnSpc>
                <a:spcPts val="2100"/>
              </a:lnSpc>
              <a:spcBef>
                <a:spcPts val="0"/>
              </a:spcBef>
              <a:spcAft>
                <a:spcPts val="600"/>
              </a:spcAft>
              <a:buClr>
                <a:srgbClr val="294660"/>
              </a:buClr>
              <a:buFont typeface="+mj-lt"/>
              <a:buAutoNum type="alphaLcPeriod"/>
              <a:defRPr sz="1900" baseline="0"/>
            </a:lvl2pPr>
          </a:lstStyle>
          <a:p>
            <a:pPr lvl="0"/>
            <a:r>
              <a:rPr lang="en-US" dirty="0" smtClean="0"/>
              <a:t>Numbered List</a:t>
            </a:r>
          </a:p>
          <a:p>
            <a:pPr lvl="0"/>
            <a:r>
              <a:rPr lang="en-US" dirty="0" smtClean="0"/>
              <a:t>Numbered List</a:t>
            </a:r>
          </a:p>
          <a:p>
            <a:pPr lvl="1"/>
            <a:r>
              <a:rPr lang="en-US" dirty="0" smtClean="0"/>
              <a:t>Sub Bullet</a:t>
            </a:r>
          </a:p>
          <a:p>
            <a:pPr lvl="0"/>
            <a:endParaRPr lang="en-US" dirty="0" smtClean="0"/>
          </a:p>
        </p:txBody>
      </p:sp>
      <p:sp>
        <p:nvSpPr>
          <p:cNvPr id="5" name="Slide Number Placeholder 4"/>
          <p:cNvSpPr>
            <a:spLocks noGrp="1"/>
          </p:cNvSpPr>
          <p:nvPr>
            <p:ph type="sldNum" sz="quarter" idx="11"/>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547913"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36626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No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706953" y="1371600"/>
            <a:ext cx="11177153" cy="4572000"/>
          </a:xfrm>
          <a:prstGeom prst="rect">
            <a:avLst/>
          </a:prstGeom>
        </p:spPr>
        <p:txBody>
          <a:bodyPr lIns="0" tIns="0" rIns="0" bIns="0">
            <a:normAutofit/>
          </a:bodyPr>
          <a:lstStyle>
            <a:lvl1pPr marL="0" indent="0">
              <a:lnSpc>
                <a:spcPts val="2999"/>
              </a:lnSpc>
              <a:spcBef>
                <a:spcPts val="0"/>
              </a:spcBef>
              <a:spcAft>
                <a:spcPts val="1200"/>
              </a:spcAft>
              <a:buFontTx/>
              <a:buNone/>
              <a:defRPr sz="2300" baseline="0"/>
            </a:lvl1pPr>
          </a:lstStyle>
          <a:p>
            <a:pPr lvl="0"/>
            <a:r>
              <a:rPr lang="en-US" dirty="0" smtClean="0"/>
              <a:t>Non bulleted text</a:t>
            </a:r>
            <a:endParaRPr lang="en-US" dirty="0"/>
          </a:p>
        </p:txBody>
      </p:sp>
      <p:sp>
        <p:nvSpPr>
          <p:cNvPr id="5" name="Slide Number Placeholder 4"/>
          <p:cNvSpPr>
            <a:spLocks noGrp="1"/>
          </p:cNvSpPr>
          <p:nvPr>
            <p:ph type="sldNum" sz="quarter" idx="11"/>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6" name="Title 1"/>
          <p:cNvSpPr>
            <a:spLocks noGrp="1"/>
          </p:cNvSpPr>
          <p:nvPr>
            <p:ph type="title" hasCustomPrompt="1"/>
          </p:nvPr>
        </p:nvSpPr>
        <p:spPr>
          <a:xfrm>
            <a:off x="2234618" y="209747"/>
            <a:ext cx="9954207"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595785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336A34-759B-4CB5-8197-65F754E57A07}" type="slidenum">
              <a:rPr lang="en-US" smtClean="0">
                <a:solidFill>
                  <a:srgbClr val="294660">
                    <a:tint val="75000"/>
                  </a:srgbClr>
                </a:solidFill>
              </a:rPr>
              <a:pPr/>
              <a:t>‹#›</a:t>
            </a:fld>
            <a:endParaRPr lang="en-US">
              <a:solidFill>
                <a:srgbClr val="294660">
                  <a:tint val="75000"/>
                </a:srgbClr>
              </a:solidFill>
            </a:endParaRPr>
          </a:p>
        </p:txBody>
      </p:sp>
      <p:sp>
        <p:nvSpPr>
          <p:cNvPr id="5" name="Title 1"/>
          <p:cNvSpPr>
            <a:spLocks noGrp="1"/>
          </p:cNvSpPr>
          <p:nvPr>
            <p:ph type="title" hasCustomPrompt="1"/>
          </p:nvPr>
        </p:nvSpPr>
        <p:spPr>
          <a:xfrm>
            <a:off x="2234618" y="209747"/>
            <a:ext cx="9751060" cy="381000"/>
          </a:xfrm>
          <a:prstGeom prst="rect">
            <a:avLst/>
          </a:prstGeom>
        </p:spPr>
        <p:txBody>
          <a:bodyPr lIns="0" tIns="0" rIns="0" bIns="0" anchor="t" anchorCtr="0">
            <a:noAutofit/>
          </a:bodyPr>
          <a:lstStyle>
            <a:lvl1pPr algn="l">
              <a:lnSpc>
                <a:spcPts val="2600"/>
              </a:lnSpc>
              <a:defRPr sz="2500">
                <a:solidFill>
                  <a:srgbClr val="35586A"/>
                </a:solidFill>
                <a:latin typeface="Arial" pitchFamily="34" charset="0"/>
                <a:cs typeface="Arial"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055002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888828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lco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76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cu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874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532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45"/>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8354" indent="0" algn="ctr">
              <a:buNone/>
              <a:defRPr>
                <a:solidFill>
                  <a:schemeClr val="tx1">
                    <a:tint val="75000"/>
                  </a:schemeClr>
                </a:solidFill>
              </a:defRPr>
            </a:lvl2pPr>
            <a:lvl3pPr marL="1216707" indent="0" algn="ctr">
              <a:buNone/>
              <a:defRPr>
                <a:solidFill>
                  <a:schemeClr val="tx1">
                    <a:tint val="75000"/>
                  </a:schemeClr>
                </a:solidFill>
              </a:defRPr>
            </a:lvl3pPr>
            <a:lvl4pPr marL="1825061" indent="0" algn="ctr">
              <a:buNone/>
              <a:defRPr>
                <a:solidFill>
                  <a:schemeClr val="tx1">
                    <a:tint val="75000"/>
                  </a:schemeClr>
                </a:solidFill>
              </a:defRPr>
            </a:lvl4pPr>
            <a:lvl5pPr marL="2433407" indent="0" algn="ctr">
              <a:buNone/>
              <a:defRPr>
                <a:solidFill>
                  <a:schemeClr val="tx1">
                    <a:tint val="75000"/>
                  </a:schemeClr>
                </a:solidFill>
              </a:defRPr>
            </a:lvl5pPr>
            <a:lvl6pPr marL="3041749" indent="0" algn="ctr">
              <a:buNone/>
              <a:defRPr>
                <a:solidFill>
                  <a:schemeClr val="tx1">
                    <a:tint val="75000"/>
                  </a:schemeClr>
                </a:solidFill>
              </a:defRPr>
            </a:lvl6pPr>
            <a:lvl7pPr marL="3650118" indent="0" algn="ctr">
              <a:buNone/>
              <a:defRPr>
                <a:solidFill>
                  <a:schemeClr val="tx1">
                    <a:tint val="75000"/>
                  </a:schemeClr>
                </a:solidFill>
              </a:defRPr>
            </a:lvl7pPr>
            <a:lvl8pPr marL="4258455" indent="0" algn="ctr">
              <a:buNone/>
              <a:defRPr>
                <a:solidFill>
                  <a:schemeClr val="tx1">
                    <a:tint val="75000"/>
                  </a:schemeClr>
                </a:solidFill>
              </a:defRPr>
            </a:lvl8pPr>
            <a:lvl9pPr marL="4866793"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91998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2864336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1519955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8354" indent="0">
              <a:buNone/>
              <a:defRPr sz="2700" b="1"/>
            </a:lvl2pPr>
            <a:lvl3pPr marL="1216707" indent="0">
              <a:buNone/>
              <a:defRPr sz="2400" b="1"/>
            </a:lvl3pPr>
            <a:lvl4pPr marL="1825061" indent="0">
              <a:buNone/>
              <a:defRPr sz="2100" b="1"/>
            </a:lvl4pPr>
            <a:lvl5pPr marL="2433407" indent="0">
              <a:buNone/>
              <a:defRPr sz="2100" b="1"/>
            </a:lvl5pPr>
            <a:lvl6pPr marL="3041749" indent="0">
              <a:buNone/>
              <a:defRPr sz="2100" b="1"/>
            </a:lvl6pPr>
            <a:lvl7pPr marL="3650118" indent="0">
              <a:buNone/>
              <a:defRPr sz="2100" b="1"/>
            </a:lvl7pPr>
            <a:lvl8pPr marL="4258455" indent="0">
              <a:buNone/>
              <a:defRPr sz="2100" b="1"/>
            </a:lvl8pPr>
            <a:lvl9pPr marL="4866793"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8354" indent="0">
              <a:buNone/>
              <a:defRPr sz="2700" b="1"/>
            </a:lvl2pPr>
            <a:lvl3pPr marL="1216707" indent="0">
              <a:buNone/>
              <a:defRPr sz="2400" b="1"/>
            </a:lvl3pPr>
            <a:lvl4pPr marL="1825061" indent="0">
              <a:buNone/>
              <a:defRPr sz="2100" b="1"/>
            </a:lvl4pPr>
            <a:lvl5pPr marL="2433407" indent="0">
              <a:buNone/>
              <a:defRPr sz="2100" b="1"/>
            </a:lvl5pPr>
            <a:lvl6pPr marL="3041749" indent="0">
              <a:buNone/>
              <a:defRPr sz="2100" b="1"/>
            </a:lvl6pPr>
            <a:lvl7pPr marL="3650118" indent="0">
              <a:buNone/>
              <a:defRPr sz="2100" b="1"/>
            </a:lvl7pPr>
            <a:lvl8pPr marL="4258455" indent="0">
              <a:buNone/>
              <a:defRPr sz="2100" b="1"/>
            </a:lvl8pPr>
            <a:lvl9pPr marL="4866793"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716241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8708670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3136049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54"/>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8354" indent="0" algn="ctr">
              <a:buNone/>
              <a:defRPr>
                <a:solidFill>
                  <a:schemeClr val="tx1">
                    <a:tint val="75000"/>
                  </a:schemeClr>
                </a:solidFill>
              </a:defRPr>
            </a:lvl2pPr>
            <a:lvl3pPr marL="1216707" indent="0" algn="ctr">
              <a:buNone/>
              <a:defRPr>
                <a:solidFill>
                  <a:schemeClr val="tx1">
                    <a:tint val="75000"/>
                  </a:schemeClr>
                </a:solidFill>
              </a:defRPr>
            </a:lvl3pPr>
            <a:lvl4pPr marL="1825061" indent="0" algn="ctr">
              <a:buNone/>
              <a:defRPr>
                <a:solidFill>
                  <a:schemeClr val="tx1">
                    <a:tint val="75000"/>
                  </a:schemeClr>
                </a:solidFill>
              </a:defRPr>
            </a:lvl4pPr>
            <a:lvl5pPr marL="2433407" indent="0" algn="ctr">
              <a:buNone/>
              <a:defRPr>
                <a:solidFill>
                  <a:schemeClr val="tx1">
                    <a:tint val="75000"/>
                  </a:schemeClr>
                </a:solidFill>
              </a:defRPr>
            </a:lvl5pPr>
            <a:lvl6pPr marL="3041749" indent="0" algn="ctr">
              <a:buNone/>
              <a:defRPr>
                <a:solidFill>
                  <a:schemeClr val="tx1">
                    <a:tint val="75000"/>
                  </a:schemeClr>
                </a:solidFill>
              </a:defRPr>
            </a:lvl6pPr>
            <a:lvl7pPr marL="3650118" indent="0" algn="ctr">
              <a:buNone/>
              <a:defRPr>
                <a:solidFill>
                  <a:schemeClr val="tx1">
                    <a:tint val="75000"/>
                  </a:schemeClr>
                </a:solidFill>
              </a:defRPr>
            </a:lvl7pPr>
            <a:lvl8pPr marL="4258455" indent="0" algn="ctr">
              <a:buNone/>
              <a:defRPr>
                <a:solidFill>
                  <a:schemeClr val="tx1">
                    <a:tint val="75000"/>
                  </a:schemeClr>
                </a:solidFill>
              </a:defRPr>
            </a:lvl8pPr>
            <a:lvl9pPr marL="4866793"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smtClean="0">
                <a:solidFill>
                  <a:srgbClr val="73808E">
                    <a:tint val="75000"/>
                  </a:srgbClr>
                </a:solidFill>
              </a:rPr>
              <a:t>COPYRIGHT 2017 USP. ALL RIGHTS RESERVED.</a:t>
            </a:r>
          </a:p>
          <a:p>
            <a:endParaRPr lang="en-US">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27891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Heading">
    <p:spTree>
      <p:nvGrpSpPr>
        <p:cNvPr id="1" name=""/>
        <p:cNvGrpSpPr/>
        <p:nvPr/>
      </p:nvGrpSpPr>
      <p:grpSpPr>
        <a:xfrm>
          <a:off x="0" y="0"/>
          <a:ext cx="0" cy="0"/>
          <a:chOff x="0" y="0"/>
          <a:chExt cx="0" cy="0"/>
        </a:xfrm>
      </p:grpSpPr>
      <p:sp>
        <p:nvSpPr>
          <p:cNvPr id="4" name="Content Placeholder 3"/>
          <p:cNvSpPr>
            <a:spLocks noGrp="1"/>
          </p:cNvSpPr>
          <p:nvPr>
            <p:ph sz="quarter" idx="32"/>
          </p:nvPr>
        </p:nvSpPr>
        <p:spPr>
          <a:xfrm>
            <a:off x="427095" y="2178068"/>
            <a:ext cx="11274425"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9"/>
          <p:cNvSpPr>
            <a:spLocks noGrp="1"/>
          </p:cNvSpPr>
          <p:nvPr>
            <p:ph type="body" sz="quarter" idx="30" hasCustomPrompt="1"/>
          </p:nvPr>
        </p:nvSpPr>
        <p:spPr>
          <a:xfrm>
            <a:off x="426609" y="1474501"/>
            <a:ext cx="11274663"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7"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1"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Tree>
    <p:extLst>
      <p:ext uri="{BB962C8B-B14F-4D97-AF65-F5344CB8AC3E}">
        <p14:creationId xmlns:p14="http://schemas.microsoft.com/office/powerpoint/2010/main" val="36919365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smtClean="0">
                <a:solidFill>
                  <a:srgbClr val="73808E">
                    <a:tint val="75000"/>
                  </a:srgbClr>
                </a:solidFill>
              </a:rPr>
              <a:t>COPYRIGHT 2017 USP. ALL RIGHTS RESERVED.</a:t>
            </a:r>
          </a:p>
          <a:p>
            <a:endParaRPr lang="en-US">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1094729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smtClean="0">
                <a:solidFill>
                  <a:srgbClr val="73808E">
                    <a:tint val="75000"/>
                  </a:srgbClr>
                </a:solidFill>
              </a:rPr>
              <a:t>COPYRIGHT 2017 USP. ALL RIGHTS RESERVED.</a:t>
            </a:r>
            <a:endParaRPr lang="en-US">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7499865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16"/>
            <a:ext cx="5385514" cy="641349"/>
          </a:xfrm>
        </p:spPr>
        <p:txBody>
          <a:bodyPr anchor="b"/>
          <a:lstStyle>
            <a:lvl1pPr marL="0" indent="0">
              <a:lnSpc>
                <a:spcPct val="90000"/>
              </a:lnSpc>
              <a:buNone/>
              <a:defRPr sz="3200" b="1"/>
            </a:lvl1pPr>
            <a:lvl2pPr marL="608354" indent="0">
              <a:buNone/>
              <a:defRPr sz="2700" b="1"/>
            </a:lvl2pPr>
            <a:lvl3pPr marL="1216707" indent="0">
              <a:buNone/>
              <a:defRPr sz="2400" b="1"/>
            </a:lvl3pPr>
            <a:lvl4pPr marL="1825061" indent="0">
              <a:buNone/>
              <a:defRPr sz="2100" b="1"/>
            </a:lvl4pPr>
            <a:lvl5pPr marL="2433407" indent="0">
              <a:buNone/>
              <a:defRPr sz="2100" b="1"/>
            </a:lvl5pPr>
            <a:lvl6pPr marL="3041749" indent="0">
              <a:buNone/>
              <a:defRPr sz="2100" b="1"/>
            </a:lvl6pPr>
            <a:lvl7pPr marL="3650118" indent="0">
              <a:buNone/>
              <a:defRPr sz="2100" b="1"/>
            </a:lvl7pPr>
            <a:lvl8pPr marL="4258455" indent="0">
              <a:buNone/>
              <a:defRPr sz="2100" b="1"/>
            </a:lvl8pPr>
            <a:lvl9pPr marL="4866793"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16"/>
            <a:ext cx="5387630" cy="641349"/>
          </a:xfrm>
        </p:spPr>
        <p:txBody>
          <a:bodyPr anchor="b"/>
          <a:lstStyle>
            <a:lvl1pPr marL="0" indent="0">
              <a:lnSpc>
                <a:spcPct val="90000"/>
              </a:lnSpc>
              <a:buNone/>
              <a:defRPr sz="3200" b="1"/>
            </a:lvl1pPr>
            <a:lvl2pPr marL="608354" indent="0">
              <a:buNone/>
              <a:defRPr sz="2700" b="1"/>
            </a:lvl2pPr>
            <a:lvl3pPr marL="1216707" indent="0">
              <a:buNone/>
              <a:defRPr sz="2400" b="1"/>
            </a:lvl3pPr>
            <a:lvl4pPr marL="1825061" indent="0">
              <a:buNone/>
              <a:defRPr sz="2100" b="1"/>
            </a:lvl4pPr>
            <a:lvl5pPr marL="2433407" indent="0">
              <a:buNone/>
              <a:defRPr sz="2100" b="1"/>
            </a:lvl5pPr>
            <a:lvl6pPr marL="3041749" indent="0">
              <a:buNone/>
              <a:defRPr sz="2100" b="1"/>
            </a:lvl6pPr>
            <a:lvl7pPr marL="3650118" indent="0">
              <a:buNone/>
              <a:defRPr sz="2100" b="1"/>
            </a:lvl7pPr>
            <a:lvl8pPr marL="4258455" indent="0">
              <a:buNone/>
              <a:defRPr sz="2100" b="1"/>
            </a:lvl8pPr>
            <a:lvl9pPr marL="4866793"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smtClean="0">
                <a:solidFill>
                  <a:srgbClr val="73808E">
                    <a:tint val="75000"/>
                  </a:srgbClr>
                </a:solidFill>
              </a:rPr>
              <a:t>COPYRIGHT 2017 USP. ALL RIGHTS RESERVED.</a:t>
            </a:r>
          </a:p>
          <a:p>
            <a:endParaRPr lang="en-US">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252536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smtClean="0">
                <a:solidFill>
                  <a:srgbClr val="73808E">
                    <a:tint val="75000"/>
                  </a:srgbClr>
                </a:solidFill>
              </a:rPr>
              <a:t>COPYRIGHT 2017 USP. ALL RIGHTS RESERVED.</a:t>
            </a:r>
          </a:p>
          <a:p>
            <a:endParaRPr lang="en-US">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7902226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smtClean="0">
                <a:solidFill>
                  <a:srgbClr val="73808E">
                    <a:tint val="75000"/>
                  </a:srgbClr>
                </a:solidFill>
              </a:rPr>
              <a:t>COPYRIGHT 2017 USP. ALL RIGHTS RESERVED.</a:t>
            </a:r>
          </a:p>
          <a:p>
            <a:endParaRPr lang="en-US">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232749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995846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2" name="Content Placeholder 3"/>
          <p:cNvSpPr>
            <a:spLocks noGrp="1"/>
          </p:cNvSpPr>
          <p:nvPr>
            <p:ph sz="quarter" idx="32"/>
          </p:nvPr>
        </p:nvSpPr>
        <p:spPr>
          <a:xfrm>
            <a:off x="427039"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36" hasCustomPrompt="1"/>
          </p:nvPr>
        </p:nvSpPr>
        <p:spPr>
          <a:xfrm>
            <a:off x="426609"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1"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13"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0" name="Text Placeholder 9"/>
          <p:cNvSpPr>
            <a:spLocks noGrp="1"/>
          </p:cNvSpPr>
          <p:nvPr>
            <p:ph type="body" sz="quarter" idx="37" hasCustomPrompt="1"/>
          </p:nvPr>
        </p:nvSpPr>
        <p:spPr>
          <a:xfrm>
            <a:off x="6223607"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4" name="Content Placeholder 3"/>
          <p:cNvSpPr>
            <a:spLocks noGrp="1"/>
          </p:cNvSpPr>
          <p:nvPr>
            <p:ph sz="quarter" idx="38"/>
          </p:nvPr>
        </p:nvSpPr>
        <p:spPr>
          <a:xfrm>
            <a:off x="6223607"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6624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7764586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699192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77159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3"/>
          <p:cNvSpPr>
            <a:spLocks noGrp="1"/>
          </p:cNvSpPr>
          <p:nvPr>
            <p:ph sz="quarter" idx="32"/>
          </p:nvPr>
        </p:nvSpPr>
        <p:spPr>
          <a:xfrm>
            <a:off x="427039"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36" hasCustomPrompt="1"/>
          </p:nvPr>
        </p:nvSpPr>
        <p:spPr>
          <a:xfrm>
            <a:off x="426609"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1"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13"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0" name="Text Placeholder 9"/>
          <p:cNvSpPr>
            <a:spLocks noGrp="1"/>
          </p:cNvSpPr>
          <p:nvPr>
            <p:ph type="body" sz="quarter" idx="37" hasCustomPrompt="1"/>
          </p:nvPr>
        </p:nvSpPr>
        <p:spPr>
          <a:xfrm>
            <a:off x="6223607"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4" name="Content Placeholder 3"/>
          <p:cNvSpPr>
            <a:spLocks noGrp="1"/>
          </p:cNvSpPr>
          <p:nvPr>
            <p:ph sz="quarter" idx="38"/>
          </p:nvPr>
        </p:nvSpPr>
        <p:spPr>
          <a:xfrm>
            <a:off x="6223607"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93767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7653660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1843332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8384580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6111996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734442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1651203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5912480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2757484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548997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40410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8" name="Content Placeholder 3"/>
          <p:cNvSpPr>
            <a:spLocks noGrp="1"/>
          </p:cNvSpPr>
          <p:nvPr>
            <p:ph sz="quarter" idx="32"/>
          </p:nvPr>
        </p:nvSpPr>
        <p:spPr>
          <a:xfrm>
            <a:off x="427096"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9"/>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65" y="6161145"/>
            <a:ext cx="5277507"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7614731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1387824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2420776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45"/>
            <a:ext cx="10397336"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7310230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58"/>
            <a:ext cx="10397336" cy="383119"/>
          </a:xfrm>
          <a:prstGeom prst="rect">
            <a:avLst/>
          </a:prstGeom>
        </p:spPr>
        <p:txBody>
          <a:bodyPr lIns="91256"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7936834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58"/>
            <a:ext cx="10397336" cy="383119"/>
          </a:xfrm>
          <a:prstGeom prst="rect">
            <a:avLst/>
          </a:prstGeom>
        </p:spPr>
        <p:txBody>
          <a:bodyPr lIns="91256"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5939010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39"/>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8455" indent="0" algn="ctr">
              <a:buNone/>
              <a:defRPr>
                <a:solidFill>
                  <a:schemeClr val="tx1">
                    <a:tint val="75000"/>
                  </a:schemeClr>
                </a:solidFill>
              </a:defRPr>
            </a:lvl2pPr>
            <a:lvl3pPr marL="1216910" indent="0" algn="ctr">
              <a:buNone/>
              <a:defRPr>
                <a:solidFill>
                  <a:schemeClr val="tx1">
                    <a:tint val="75000"/>
                  </a:schemeClr>
                </a:solidFill>
              </a:defRPr>
            </a:lvl3pPr>
            <a:lvl4pPr marL="1825365" indent="0" algn="ctr">
              <a:buNone/>
              <a:defRPr>
                <a:solidFill>
                  <a:schemeClr val="tx1">
                    <a:tint val="75000"/>
                  </a:schemeClr>
                </a:solidFill>
              </a:defRPr>
            </a:lvl4pPr>
            <a:lvl5pPr marL="2433813" indent="0" algn="ctr">
              <a:buNone/>
              <a:defRPr>
                <a:solidFill>
                  <a:schemeClr val="tx1">
                    <a:tint val="75000"/>
                  </a:schemeClr>
                </a:solidFill>
              </a:defRPr>
            </a:lvl5pPr>
            <a:lvl6pPr marL="3042256" indent="0" algn="ctr">
              <a:buNone/>
              <a:defRPr>
                <a:solidFill>
                  <a:schemeClr val="tx1">
                    <a:tint val="75000"/>
                  </a:schemeClr>
                </a:solidFill>
              </a:defRPr>
            </a:lvl6pPr>
            <a:lvl7pPr marL="3650726" indent="0" algn="ctr">
              <a:buNone/>
              <a:defRPr>
                <a:solidFill>
                  <a:schemeClr val="tx1">
                    <a:tint val="75000"/>
                  </a:schemeClr>
                </a:solidFill>
              </a:defRPr>
            </a:lvl7pPr>
            <a:lvl8pPr marL="4259164" indent="0" algn="ctr">
              <a:buNone/>
              <a:defRPr>
                <a:solidFill>
                  <a:schemeClr val="tx1">
                    <a:tint val="75000"/>
                  </a:schemeClr>
                </a:solidFill>
              </a:defRPr>
            </a:lvl8pPr>
            <a:lvl9pPr marL="4867605"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9226081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2355958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55"/>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6368128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8455" indent="0">
              <a:buNone/>
              <a:defRPr sz="2700" b="1"/>
            </a:lvl2pPr>
            <a:lvl3pPr marL="1216910" indent="0">
              <a:buNone/>
              <a:defRPr sz="2400" b="1"/>
            </a:lvl3pPr>
            <a:lvl4pPr marL="1825365" indent="0">
              <a:buNone/>
              <a:defRPr sz="2100" b="1"/>
            </a:lvl4pPr>
            <a:lvl5pPr marL="2433813" indent="0">
              <a:buNone/>
              <a:defRPr sz="2100" b="1"/>
            </a:lvl5pPr>
            <a:lvl6pPr marL="3042256" indent="0">
              <a:buNone/>
              <a:defRPr sz="2100" b="1"/>
            </a:lvl6pPr>
            <a:lvl7pPr marL="3650726" indent="0">
              <a:buNone/>
              <a:defRPr sz="2100" b="1"/>
            </a:lvl7pPr>
            <a:lvl8pPr marL="4259164" indent="0">
              <a:buNone/>
              <a:defRPr sz="2100" b="1"/>
            </a:lvl8pPr>
            <a:lvl9pPr marL="4867605"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8455" indent="0">
              <a:buNone/>
              <a:defRPr sz="2700" b="1"/>
            </a:lvl2pPr>
            <a:lvl3pPr marL="1216910" indent="0">
              <a:buNone/>
              <a:defRPr sz="2400" b="1"/>
            </a:lvl3pPr>
            <a:lvl4pPr marL="1825365" indent="0">
              <a:buNone/>
              <a:defRPr sz="2100" b="1"/>
            </a:lvl4pPr>
            <a:lvl5pPr marL="2433813" indent="0">
              <a:buNone/>
              <a:defRPr sz="2100" b="1"/>
            </a:lvl5pPr>
            <a:lvl6pPr marL="3042256" indent="0">
              <a:buNone/>
              <a:defRPr sz="2100" b="1"/>
            </a:lvl6pPr>
            <a:lvl7pPr marL="3650726" indent="0">
              <a:buNone/>
              <a:defRPr sz="2100" b="1"/>
            </a:lvl7pPr>
            <a:lvl8pPr marL="4259164" indent="0">
              <a:buNone/>
              <a:defRPr sz="2100" b="1"/>
            </a:lvl8pPr>
            <a:lvl9pPr marL="486760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0309398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40977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Green">
    <p:spTree>
      <p:nvGrpSpPr>
        <p:cNvPr id="1" name=""/>
        <p:cNvGrpSpPr/>
        <p:nvPr/>
      </p:nvGrpSpPr>
      <p:grpSpPr>
        <a:xfrm>
          <a:off x="0" y="0"/>
          <a:ext cx="0" cy="0"/>
          <a:chOff x="0" y="0"/>
          <a:chExt cx="0" cy="0"/>
        </a:xfrm>
      </p:grpSpPr>
      <p:sp>
        <p:nvSpPr>
          <p:cNvPr id="14" name="Rectangle 13"/>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6" name="Title 5"/>
          <p:cNvSpPr>
            <a:spLocks noGrp="1"/>
          </p:cNvSpPr>
          <p:nvPr>
            <p:ph type="title" hasCustomPrompt="1"/>
          </p:nvPr>
        </p:nvSpPr>
        <p:spPr/>
        <p:txBody>
          <a:bodyPr/>
          <a:lstStyle/>
          <a:p>
            <a:r>
              <a:rPr lang="en-US" dirty="0"/>
              <a:t>Click to edit master title style</a:t>
            </a:r>
          </a:p>
        </p:txBody>
      </p:sp>
      <p:sp>
        <p:nvSpPr>
          <p:cNvPr id="15" name="Text Placeholder 9"/>
          <p:cNvSpPr>
            <a:spLocks noGrp="1"/>
          </p:cNvSpPr>
          <p:nvPr>
            <p:ph type="body" sz="quarter" idx="15" hasCustomPrompt="1"/>
          </p:nvPr>
        </p:nvSpPr>
        <p:spPr bwMode="gray">
          <a:xfrm>
            <a:off x="426609" y="954189"/>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Content Placeholder 3"/>
          <p:cNvSpPr>
            <a:spLocks noGrp="1"/>
          </p:cNvSpPr>
          <p:nvPr>
            <p:ph sz="quarter" idx="32"/>
          </p:nvPr>
        </p:nvSpPr>
        <p:spPr>
          <a:xfrm>
            <a:off x="427096"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6" hasCustomPrompt="1"/>
          </p:nvPr>
        </p:nvSpPr>
        <p:spPr>
          <a:xfrm>
            <a:off x="426665" y="6161145"/>
            <a:ext cx="5277507"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797184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109982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4711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USP_BrandRelease_PPT_3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ctrTitle" hasCustomPrompt="1"/>
          </p:nvPr>
        </p:nvSpPr>
        <p:spPr>
          <a:xfrm>
            <a:off x="57" y="6102301"/>
            <a:ext cx="10452401" cy="755699"/>
          </a:xfrm>
          <a:prstGeom prst="rect">
            <a:avLst/>
          </a:prstGeom>
        </p:spPr>
        <p:txBody>
          <a:bodyPr lIns="121675" tIns="60837" rIns="121675" bIns="60837"/>
          <a:lstStyle/>
          <a:p>
            <a:r>
              <a:rPr lang="en-US" dirty="0" smtClean="0"/>
              <a:t>  Click to edit Master title style</a:t>
            </a:r>
            <a:endParaRPr lang="en-US" dirty="0"/>
          </a:p>
        </p:txBody>
      </p:sp>
      <p:pic>
        <p:nvPicPr>
          <p:cNvPr id="7" name="Picture 6" descr="usp_tm_logo_orange_150ppi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6401" y="5572483"/>
            <a:ext cx="1367011" cy="743268"/>
          </a:xfrm>
          <a:prstGeom prst="rect">
            <a:avLst/>
          </a:prstGeom>
        </p:spPr>
      </p:pic>
      <p:sp>
        <p:nvSpPr>
          <p:cNvPr id="8" name="Footer Placeholder 4"/>
          <p:cNvSpPr>
            <a:spLocks noGrp="1"/>
          </p:cNvSpPr>
          <p:nvPr>
            <p:ph type="ftr" sz="quarter" idx="3"/>
          </p:nvPr>
        </p:nvSpPr>
        <p:spPr>
          <a:xfrm>
            <a:off x="7854523" y="6541362"/>
            <a:ext cx="3859795" cy="366183"/>
          </a:xfrm>
          <a:prstGeom prst="rect">
            <a:avLst/>
          </a:prstGeom>
        </p:spPr>
        <p:txBody>
          <a:bodyPr vert="horz" lIns="121675" tIns="60837" rIns="121675" bIns="60837" rtlCol="0" anchor="ctr"/>
          <a:lstStyle>
            <a:lvl1pPr algn="r">
              <a:defRPr sz="800">
                <a:solidFill>
                  <a:schemeClr val="tx1">
                    <a:tint val="75000"/>
                  </a:schemeClr>
                </a:solidFill>
              </a:defRPr>
            </a:lvl1pPr>
          </a:lstStyle>
          <a:p>
            <a:r>
              <a:rPr lang="sk-SK" smtClean="0">
                <a:solidFill>
                  <a:srgbClr val="73808E">
                    <a:tint val="75000"/>
                  </a:srgbClr>
                </a:solidFill>
              </a:rPr>
              <a:t>© 2017 USP</a:t>
            </a:r>
            <a:endParaRPr lang="en-US" dirty="0">
              <a:solidFill>
                <a:srgbClr val="73808E">
                  <a:tint val="75000"/>
                </a:srgbClr>
              </a:solidFill>
            </a:endParaRPr>
          </a:p>
        </p:txBody>
      </p:sp>
      <p:sp>
        <p:nvSpPr>
          <p:cNvPr id="9" name="Slide Number Placeholder 5"/>
          <p:cNvSpPr>
            <a:spLocks noGrp="1"/>
          </p:cNvSpPr>
          <p:nvPr>
            <p:ph type="sldNum" sz="quarter" idx="4"/>
          </p:nvPr>
        </p:nvSpPr>
        <p:spPr>
          <a:xfrm>
            <a:off x="8862293" y="6286902"/>
            <a:ext cx="2844059" cy="366183"/>
          </a:xfrm>
          <a:prstGeom prst="rect">
            <a:avLst/>
          </a:prstGeom>
        </p:spPr>
        <p:txBody>
          <a:bodyPr vert="horz" lIns="121675" tIns="60837" rIns="121675" bIns="60837" rtlCol="0" anchor="ctr"/>
          <a:lstStyle>
            <a:lvl1pPr algn="r">
              <a:defRPr sz="1100">
                <a:solidFill>
                  <a:schemeClr val="tx1">
                    <a:tint val="75000"/>
                  </a:schemeClr>
                </a:solidFill>
              </a:defRPr>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cxnSp>
        <p:nvCxnSpPr>
          <p:cNvPr id="11" name="Straight Connector 10"/>
          <p:cNvCxnSpPr/>
          <p:nvPr userDrawn="1"/>
        </p:nvCxnSpPr>
        <p:spPr>
          <a:xfrm>
            <a:off x="11023485" y="6596715"/>
            <a:ext cx="563866"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idx="1" hasCustomPrompt="1"/>
          </p:nvPr>
        </p:nvSpPr>
        <p:spPr>
          <a:xfrm>
            <a:off x="546450" y="872292"/>
            <a:ext cx="5385514" cy="641349"/>
          </a:xfrm>
          <a:prstGeom prst="rect">
            <a:avLst/>
          </a:prstGeom>
        </p:spPr>
        <p:txBody>
          <a:bodyPr lIns="121675" tIns="60837" rIns="121675" bIns="60837" anchor="b"/>
          <a:lstStyle>
            <a:lvl1pPr marL="0" indent="0">
              <a:lnSpc>
                <a:spcPct val="90000"/>
              </a:lnSpc>
              <a:buNone/>
              <a:defRPr sz="3200" b="1"/>
            </a:lvl1pPr>
            <a:lvl2pPr marL="608430" indent="0">
              <a:buNone/>
              <a:defRPr sz="2700" b="1"/>
            </a:lvl2pPr>
            <a:lvl3pPr marL="1216859" indent="0">
              <a:buNone/>
              <a:defRPr sz="2400" b="1"/>
            </a:lvl3pPr>
            <a:lvl4pPr marL="1825289" indent="0">
              <a:buNone/>
              <a:defRPr sz="2100" b="1"/>
            </a:lvl4pPr>
            <a:lvl5pPr marL="2433711" indent="0">
              <a:buNone/>
              <a:defRPr sz="2100" b="1"/>
            </a:lvl5pPr>
            <a:lvl6pPr marL="3042129" indent="0">
              <a:buNone/>
              <a:defRPr sz="2100" b="1"/>
            </a:lvl6pPr>
            <a:lvl7pPr marL="3650574" indent="0">
              <a:buNone/>
              <a:defRPr sz="2100" b="1"/>
            </a:lvl7pPr>
            <a:lvl8pPr marL="4258987" indent="0">
              <a:buNone/>
              <a:defRPr sz="2100" b="1"/>
            </a:lvl8pPr>
            <a:lvl9pPr marL="4867403" indent="0">
              <a:buNone/>
              <a:defRPr sz="2100" b="1"/>
            </a:lvl9pPr>
          </a:lstStyle>
          <a:p>
            <a:pPr lvl="0"/>
            <a:r>
              <a:rPr lang="en-US" dirty="0" smtClean="0"/>
              <a:t>Click to edit master text styles</a:t>
            </a:r>
          </a:p>
        </p:txBody>
      </p:sp>
      <p:sp>
        <p:nvSpPr>
          <p:cNvPr id="13" name="Content Placeholder 3"/>
          <p:cNvSpPr>
            <a:spLocks noGrp="1"/>
          </p:cNvSpPr>
          <p:nvPr>
            <p:ph sz="half" idx="2" hasCustomPrompt="1"/>
          </p:nvPr>
        </p:nvSpPr>
        <p:spPr>
          <a:xfrm>
            <a:off x="546450" y="1530939"/>
            <a:ext cx="5385514" cy="3287284"/>
          </a:xfrm>
          <a:prstGeom prst="rect">
            <a:avLst/>
          </a:prstGeom>
        </p:spPr>
        <p:txBody>
          <a:bodyPr lIns="121675" tIns="60837" rIns="121675" bIns="60837"/>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10644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descr="USP_BrandRelease_PPT_31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8" name="Title 1"/>
          <p:cNvSpPr>
            <a:spLocks noGrp="1"/>
          </p:cNvSpPr>
          <p:nvPr>
            <p:ph type="ctrTitle" hasCustomPrompt="1"/>
          </p:nvPr>
        </p:nvSpPr>
        <p:spPr>
          <a:xfrm>
            <a:off x="57" y="6102301"/>
            <a:ext cx="10452401" cy="755699"/>
          </a:xfrm>
          <a:prstGeom prst="rect">
            <a:avLst/>
          </a:prstGeom>
        </p:spPr>
        <p:txBody>
          <a:bodyPr lIns="121675" tIns="60837" rIns="121675" bIns="60837"/>
          <a:lstStyle/>
          <a:p>
            <a:r>
              <a:rPr lang="en-US" dirty="0" smtClean="0"/>
              <a:t>  Click to edit Master title style</a:t>
            </a:r>
            <a:endParaRPr lang="en-US" dirty="0"/>
          </a:p>
        </p:txBody>
      </p:sp>
      <p:sp>
        <p:nvSpPr>
          <p:cNvPr id="9" name="Footer Placeholder 4"/>
          <p:cNvSpPr>
            <a:spLocks noGrp="1"/>
          </p:cNvSpPr>
          <p:nvPr>
            <p:ph type="ftr" sz="quarter" idx="3"/>
          </p:nvPr>
        </p:nvSpPr>
        <p:spPr>
          <a:xfrm>
            <a:off x="7854523" y="6541362"/>
            <a:ext cx="3859795" cy="366183"/>
          </a:xfrm>
          <a:prstGeom prst="rect">
            <a:avLst/>
          </a:prstGeom>
        </p:spPr>
        <p:txBody>
          <a:bodyPr vert="horz" lIns="121675" tIns="60837" rIns="121675" bIns="60837" rtlCol="0" anchor="ctr"/>
          <a:lstStyle>
            <a:lvl1pPr algn="r">
              <a:defRPr sz="800">
                <a:solidFill>
                  <a:schemeClr val="tx1">
                    <a:tint val="75000"/>
                  </a:schemeClr>
                </a:solidFill>
              </a:defRPr>
            </a:lvl1pPr>
          </a:lstStyle>
          <a:p>
            <a:r>
              <a:rPr lang="sk-SK" smtClean="0">
                <a:solidFill>
                  <a:srgbClr val="73808E">
                    <a:tint val="75000"/>
                  </a:srgbClr>
                </a:solidFill>
              </a:rPr>
              <a:t>© 2017 USP</a:t>
            </a:r>
            <a:endParaRPr lang="en-US" dirty="0">
              <a:solidFill>
                <a:srgbClr val="73808E">
                  <a:tint val="75000"/>
                </a:srgbClr>
              </a:solidFill>
            </a:endParaRPr>
          </a:p>
        </p:txBody>
      </p:sp>
      <p:sp>
        <p:nvSpPr>
          <p:cNvPr id="10" name="Slide Number Placeholder 5"/>
          <p:cNvSpPr>
            <a:spLocks noGrp="1"/>
          </p:cNvSpPr>
          <p:nvPr>
            <p:ph type="sldNum" sz="quarter" idx="4"/>
          </p:nvPr>
        </p:nvSpPr>
        <p:spPr>
          <a:xfrm>
            <a:off x="8862293" y="6286902"/>
            <a:ext cx="2844059" cy="366183"/>
          </a:xfrm>
          <a:prstGeom prst="rect">
            <a:avLst/>
          </a:prstGeom>
        </p:spPr>
        <p:txBody>
          <a:bodyPr vert="horz" lIns="121675" tIns="60837" rIns="121675" bIns="60837" rtlCol="0" anchor="ctr"/>
          <a:lstStyle>
            <a:lvl1pPr algn="r">
              <a:defRPr sz="1100">
                <a:solidFill>
                  <a:schemeClr val="tx1">
                    <a:tint val="75000"/>
                  </a:schemeClr>
                </a:solidFill>
              </a:defRPr>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cxnSp>
        <p:nvCxnSpPr>
          <p:cNvPr id="11" name="Straight Connector 10"/>
          <p:cNvCxnSpPr/>
          <p:nvPr userDrawn="1"/>
        </p:nvCxnSpPr>
        <p:spPr>
          <a:xfrm>
            <a:off x="11023485" y="6596715"/>
            <a:ext cx="563866"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idx="1" hasCustomPrompt="1"/>
          </p:nvPr>
        </p:nvSpPr>
        <p:spPr>
          <a:xfrm>
            <a:off x="546450" y="872292"/>
            <a:ext cx="5385514" cy="641349"/>
          </a:xfrm>
          <a:prstGeom prst="rect">
            <a:avLst/>
          </a:prstGeom>
        </p:spPr>
        <p:txBody>
          <a:bodyPr lIns="121675" tIns="60837" rIns="121675" bIns="60837" anchor="b"/>
          <a:lstStyle>
            <a:lvl1pPr marL="0" indent="0">
              <a:lnSpc>
                <a:spcPct val="90000"/>
              </a:lnSpc>
              <a:buNone/>
              <a:defRPr sz="3200" b="1"/>
            </a:lvl1pPr>
            <a:lvl2pPr marL="608430" indent="0">
              <a:buNone/>
              <a:defRPr sz="2700" b="1"/>
            </a:lvl2pPr>
            <a:lvl3pPr marL="1216859" indent="0">
              <a:buNone/>
              <a:defRPr sz="2400" b="1"/>
            </a:lvl3pPr>
            <a:lvl4pPr marL="1825289" indent="0">
              <a:buNone/>
              <a:defRPr sz="2100" b="1"/>
            </a:lvl4pPr>
            <a:lvl5pPr marL="2433711" indent="0">
              <a:buNone/>
              <a:defRPr sz="2100" b="1"/>
            </a:lvl5pPr>
            <a:lvl6pPr marL="3042129" indent="0">
              <a:buNone/>
              <a:defRPr sz="2100" b="1"/>
            </a:lvl6pPr>
            <a:lvl7pPr marL="3650574" indent="0">
              <a:buNone/>
              <a:defRPr sz="2100" b="1"/>
            </a:lvl7pPr>
            <a:lvl8pPr marL="4258987" indent="0">
              <a:buNone/>
              <a:defRPr sz="2100" b="1"/>
            </a:lvl8pPr>
            <a:lvl9pPr marL="4867403" indent="0">
              <a:buNone/>
              <a:defRPr sz="2100" b="1"/>
            </a:lvl9pPr>
          </a:lstStyle>
          <a:p>
            <a:pPr lvl="0"/>
            <a:r>
              <a:rPr lang="en-US" dirty="0" smtClean="0"/>
              <a:t>Click to edit master text styles</a:t>
            </a:r>
          </a:p>
        </p:txBody>
      </p:sp>
      <p:sp>
        <p:nvSpPr>
          <p:cNvPr id="13" name="Content Placeholder 3"/>
          <p:cNvSpPr>
            <a:spLocks noGrp="1"/>
          </p:cNvSpPr>
          <p:nvPr>
            <p:ph sz="half" idx="2" hasCustomPrompt="1"/>
          </p:nvPr>
        </p:nvSpPr>
        <p:spPr>
          <a:xfrm>
            <a:off x="546450" y="1530939"/>
            <a:ext cx="5385514" cy="3287284"/>
          </a:xfrm>
          <a:prstGeom prst="rect">
            <a:avLst/>
          </a:prstGeom>
        </p:spPr>
        <p:txBody>
          <a:bodyPr lIns="121675" tIns="60837" rIns="121675" bIns="60837"/>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8191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descr="USP_BrandRelease_PPT_3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7" name="Title 1"/>
          <p:cNvSpPr>
            <a:spLocks noGrp="1"/>
          </p:cNvSpPr>
          <p:nvPr>
            <p:ph type="ctrTitle" hasCustomPrompt="1"/>
          </p:nvPr>
        </p:nvSpPr>
        <p:spPr>
          <a:xfrm>
            <a:off x="1" y="6102301"/>
            <a:ext cx="9684917" cy="755699"/>
          </a:xfrm>
          <a:prstGeom prst="rect">
            <a:avLst/>
          </a:prstGeom>
        </p:spPr>
        <p:txBody>
          <a:bodyPr lIns="121675" tIns="60837" rIns="121675" bIns="60837"/>
          <a:lstStyle/>
          <a:p>
            <a:r>
              <a:rPr lang="en-US" dirty="0" smtClean="0"/>
              <a:t>  Click to edit Master title style</a:t>
            </a:r>
            <a:endParaRPr lang="en-US" dirty="0"/>
          </a:p>
        </p:txBody>
      </p:sp>
      <p:sp>
        <p:nvSpPr>
          <p:cNvPr id="9" name="Footer Placeholder 4"/>
          <p:cNvSpPr>
            <a:spLocks noGrp="1"/>
          </p:cNvSpPr>
          <p:nvPr>
            <p:ph type="ftr" sz="quarter" idx="3"/>
          </p:nvPr>
        </p:nvSpPr>
        <p:spPr>
          <a:xfrm>
            <a:off x="7854523" y="6541362"/>
            <a:ext cx="3859795" cy="366183"/>
          </a:xfrm>
          <a:prstGeom prst="rect">
            <a:avLst/>
          </a:prstGeom>
        </p:spPr>
        <p:txBody>
          <a:bodyPr vert="horz" lIns="121675" tIns="60837" rIns="121675" bIns="60837" rtlCol="0" anchor="ctr"/>
          <a:lstStyle>
            <a:lvl1pPr algn="r">
              <a:defRPr sz="800">
                <a:solidFill>
                  <a:schemeClr val="tx1">
                    <a:tint val="75000"/>
                  </a:schemeClr>
                </a:solidFill>
              </a:defRPr>
            </a:lvl1pPr>
          </a:lstStyle>
          <a:p>
            <a:r>
              <a:rPr lang="sk-SK" smtClean="0">
                <a:solidFill>
                  <a:srgbClr val="73808E">
                    <a:tint val="75000"/>
                  </a:srgbClr>
                </a:solidFill>
              </a:rPr>
              <a:t>© 2017 USP</a:t>
            </a:r>
            <a:endParaRPr lang="en-US" dirty="0">
              <a:solidFill>
                <a:srgbClr val="73808E">
                  <a:tint val="75000"/>
                </a:srgbClr>
              </a:solidFill>
            </a:endParaRPr>
          </a:p>
        </p:txBody>
      </p:sp>
      <p:sp>
        <p:nvSpPr>
          <p:cNvPr id="10" name="Slide Number Placeholder 5"/>
          <p:cNvSpPr>
            <a:spLocks noGrp="1"/>
          </p:cNvSpPr>
          <p:nvPr>
            <p:ph type="sldNum" sz="quarter" idx="4"/>
          </p:nvPr>
        </p:nvSpPr>
        <p:spPr>
          <a:xfrm>
            <a:off x="8862293" y="6286902"/>
            <a:ext cx="2844059" cy="366183"/>
          </a:xfrm>
          <a:prstGeom prst="rect">
            <a:avLst/>
          </a:prstGeom>
        </p:spPr>
        <p:txBody>
          <a:bodyPr vert="horz" lIns="121675" tIns="60837" rIns="121675" bIns="60837" rtlCol="0" anchor="ctr"/>
          <a:lstStyle>
            <a:lvl1pPr algn="r">
              <a:defRPr sz="1100">
                <a:solidFill>
                  <a:schemeClr val="tx1">
                    <a:tint val="75000"/>
                  </a:schemeClr>
                </a:solidFill>
              </a:defRPr>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cxnSp>
        <p:nvCxnSpPr>
          <p:cNvPr id="11" name="Straight Connector 10"/>
          <p:cNvCxnSpPr/>
          <p:nvPr userDrawn="1"/>
        </p:nvCxnSpPr>
        <p:spPr>
          <a:xfrm>
            <a:off x="11023485" y="6596715"/>
            <a:ext cx="563866"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idx="1" hasCustomPrompt="1"/>
          </p:nvPr>
        </p:nvSpPr>
        <p:spPr>
          <a:xfrm>
            <a:off x="546450" y="872292"/>
            <a:ext cx="5385514" cy="641349"/>
          </a:xfrm>
          <a:prstGeom prst="rect">
            <a:avLst/>
          </a:prstGeom>
        </p:spPr>
        <p:txBody>
          <a:bodyPr lIns="121675" tIns="60837" rIns="121675" bIns="60837" anchor="b"/>
          <a:lstStyle>
            <a:lvl1pPr marL="0" indent="0">
              <a:lnSpc>
                <a:spcPct val="90000"/>
              </a:lnSpc>
              <a:buNone/>
              <a:defRPr sz="3200" b="1"/>
            </a:lvl1pPr>
            <a:lvl2pPr marL="608430" indent="0">
              <a:buNone/>
              <a:defRPr sz="2700" b="1"/>
            </a:lvl2pPr>
            <a:lvl3pPr marL="1216859" indent="0">
              <a:buNone/>
              <a:defRPr sz="2400" b="1"/>
            </a:lvl3pPr>
            <a:lvl4pPr marL="1825289" indent="0">
              <a:buNone/>
              <a:defRPr sz="2100" b="1"/>
            </a:lvl4pPr>
            <a:lvl5pPr marL="2433711" indent="0">
              <a:buNone/>
              <a:defRPr sz="2100" b="1"/>
            </a:lvl5pPr>
            <a:lvl6pPr marL="3042129" indent="0">
              <a:buNone/>
              <a:defRPr sz="2100" b="1"/>
            </a:lvl6pPr>
            <a:lvl7pPr marL="3650574" indent="0">
              <a:buNone/>
              <a:defRPr sz="2100" b="1"/>
            </a:lvl7pPr>
            <a:lvl8pPr marL="4258987" indent="0">
              <a:buNone/>
              <a:defRPr sz="2100" b="1"/>
            </a:lvl8pPr>
            <a:lvl9pPr marL="4867403" indent="0">
              <a:buNone/>
              <a:defRPr sz="2100" b="1"/>
            </a:lvl9pPr>
          </a:lstStyle>
          <a:p>
            <a:pPr lvl="0"/>
            <a:r>
              <a:rPr lang="en-US" dirty="0" smtClean="0"/>
              <a:t>Click to edit master text styles</a:t>
            </a:r>
          </a:p>
        </p:txBody>
      </p:sp>
      <p:sp>
        <p:nvSpPr>
          <p:cNvPr id="13" name="Content Placeholder 3"/>
          <p:cNvSpPr>
            <a:spLocks noGrp="1"/>
          </p:cNvSpPr>
          <p:nvPr>
            <p:ph sz="half" idx="2" hasCustomPrompt="1"/>
          </p:nvPr>
        </p:nvSpPr>
        <p:spPr>
          <a:xfrm>
            <a:off x="546450" y="1530939"/>
            <a:ext cx="5385514" cy="3287284"/>
          </a:xfrm>
          <a:prstGeom prst="rect">
            <a:avLst/>
          </a:prstGeom>
        </p:spPr>
        <p:txBody>
          <a:bodyPr lIns="121675" tIns="60837" rIns="121675" bIns="60837"/>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90179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162" y="2131538"/>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914162" y="3886200"/>
            <a:ext cx="9446339" cy="1752600"/>
          </a:xfrm>
        </p:spPr>
        <p:txBody>
          <a:bodyPr/>
          <a:lstStyle>
            <a:lvl1pPr marL="0" indent="0" algn="l">
              <a:buNone/>
              <a:defRPr>
                <a:solidFill>
                  <a:schemeClr val="tx1">
                    <a:tint val="75000"/>
                  </a:schemeClr>
                </a:solidFill>
              </a:defRPr>
            </a:lvl1pPr>
            <a:lvl2pPr marL="608480" indent="0" algn="ctr">
              <a:buNone/>
              <a:defRPr>
                <a:solidFill>
                  <a:schemeClr val="tx1">
                    <a:tint val="75000"/>
                  </a:schemeClr>
                </a:solidFill>
              </a:defRPr>
            </a:lvl2pPr>
            <a:lvl3pPr marL="1216960" indent="0" algn="ctr">
              <a:buNone/>
              <a:defRPr>
                <a:solidFill>
                  <a:schemeClr val="tx1">
                    <a:tint val="75000"/>
                  </a:schemeClr>
                </a:solidFill>
              </a:defRPr>
            </a:lvl3pPr>
            <a:lvl4pPr marL="1825440" indent="0" algn="ctr">
              <a:buNone/>
              <a:defRPr>
                <a:solidFill>
                  <a:schemeClr val="tx1">
                    <a:tint val="75000"/>
                  </a:schemeClr>
                </a:solidFill>
              </a:defRPr>
            </a:lvl4pPr>
            <a:lvl5pPr marL="2433914" indent="0" algn="ctr">
              <a:buNone/>
              <a:defRPr>
                <a:solidFill>
                  <a:schemeClr val="tx1">
                    <a:tint val="75000"/>
                  </a:schemeClr>
                </a:solidFill>
              </a:defRPr>
            </a:lvl5pPr>
            <a:lvl6pPr marL="3042383" indent="0" algn="ctr">
              <a:buNone/>
              <a:defRPr>
                <a:solidFill>
                  <a:schemeClr val="tx1">
                    <a:tint val="75000"/>
                  </a:schemeClr>
                </a:solidFill>
              </a:defRPr>
            </a:lvl6pPr>
            <a:lvl7pPr marL="3650878" indent="0" algn="ctr">
              <a:buNone/>
              <a:defRPr>
                <a:solidFill>
                  <a:schemeClr val="tx1">
                    <a:tint val="75000"/>
                  </a:schemeClr>
                </a:solidFill>
              </a:defRPr>
            </a:lvl7pPr>
            <a:lvl8pPr marL="4259342" indent="0" algn="ctr">
              <a:buNone/>
              <a:defRPr>
                <a:solidFill>
                  <a:schemeClr val="tx1">
                    <a:tint val="75000"/>
                  </a:schemeClr>
                </a:solidFill>
              </a:defRPr>
            </a:lvl8pPr>
            <a:lvl9pPr marL="4867808" indent="0" algn="ctr">
              <a:buNone/>
              <a:defRPr>
                <a:solidFill>
                  <a:schemeClr val="tx1">
                    <a:tint val="75000"/>
                  </a:schemeClr>
                </a:solidFill>
              </a:defRPr>
            </a:lvl9pPr>
          </a:lstStyle>
          <a:p>
            <a:r>
              <a:rPr lang="en-US" dirty="0" smtClean="0"/>
              <a:t>Click to edit master subtitle style</a:t>
            </a:r>
            <a:endParaRPr lang="en-US" dirty="0"/>
          </a:p>
        </p:txBody>
      </p:sp>
      <p:sp>
        <p:nvSpPr>
          <p:cNvPr id="9" name="Footer Placeholder 4"/>
          <p:cNvSpPr>
            <a:spLocks noGrp="1"/>
          </p:cNvSpPr>
          <p:nvPr>
            <p:ph type="ftr" sz="quarter" idx="3"/>
          </p:nvPr>
        </p:nvSpPr>
        <p:spPr>
          <a:xfrm>
            <a:off x="7854523" y="6533483"/>
            <a:ext cx="3859795" cy="366183"/>
          </a:xfrm>
          <a:prstGeom prst="rect">
            <a:avLst/>
          </a:prstGeom>
        </p:spPr>
        <p:txBody>
          <a:bodyPr vert="horz" lIns="121685" tIns="60843" rIns="121685" bIns="60843" rtlCol="0" anchor="ctr"/>
          <a:lstStyle>
            <a:lvl1pPr algn="r">
              <a:defRPr sz="800">
                <a:solidFill>
                  <a:schemeClr val="tx1">
                    <a:tint val="75000"/>
                  </a:schemeClr>
                </a:solidFill>
              </a:defRPr>
            </a:lvl1pPr>
          </a:lstStyle>
          <a:p>
            <a:r>
              <a:rPr lang="sk-SK" smtClean="0">
                <a:solidFill>
                  <a:srgbClr val="73808E">
                    <a:tint val="75000"/>
                  </a:srgbClr>
                </a:solidFill>
              </a:rPr>
              <a:t>© 2017 USP</a:t>
            </a:r>
            <a:endParaRPr lang="en-US" dirty="0">
              <a:solidFill>
                <a:srgbClr val="73808E">
                  <a:tint val="75000"/>
                </a:srgbClr>
              </a:solidFill>
            </a:endParaRPr>
          </a:p>
        </p:txBody>
      </p:sp>
      <p:sp>
        <p:nvSpPr>
          <p:cNvPr id="10" name="Slide Number Placeholder 5"/>
          <p:cNvSpPr>
            <a:spLocks noGrp="1"/>
          </p:cNvSpPr>
          <p:nvPr>
            <p:ph type="sldNum" sz="quarter" idx="4"/>
          </p:nvPr>
        </p:nvSpPr>
        <p:spPr>
          <a:xfrm>
            <a:off x="8862293" y="6279023"/>
            <a:ext cx="2844059" cy="366183"/>
          </a:xfrm>
          <a:prstGeom prst="rect">
            <a:avLst/>
          </a:prstGeom>
        </p:spPr>
        <p:txBody>
          <a:bodyPr vert="horz" lIns="121685" tIns="60843" rIns="121685" bIns="60843" rtlCol="0" anchor="ctr"/>
          <a:lstStyle>
            <a:lvl1pPr algn="r">
              <a:defRPr sz="1100">
                <a:solidFill>
                  <a:schemeClr val="tx1">
                    <a:tint val="75000"/>
                  </a:schemeClr>
                </a:solidFill>
              </a:defRPr>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6281583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sk-SK" smtClean="0">
                <a:solidFill>
                  <a:srgbClr val="73808E">
                    <a:tint val="75000"/>
                  </a:srgbClr>
                </a:solidFill>
              </a:rPr>
              <a:t>© 2017 USP</a:t>
            </a:r>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
        <p:nvSpPr>
          <p:cNvPr id="6" name="Content Placeholder 2"/>
          <p:cNvSpPr>
            <a:spLocks noGrp="1"/>
          </p:cNvSpPr>
          <p:nvPr>
            <p:ph idx="1" hasCustomPrompt="1"/>
          </p:nvPr>
        </p:nvSpPr>
        <p:spPr>
          <a:xfrm>
            <a:off x="609441" y="1600254"/>
            <a:ext cx="10969943" cy="4525433"/>
          </a:xfrm>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21230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sk-SK" smtClean="0">
                <a:solidFill>
                  <a:srgbClr val="73808E">
                    <a:tint val="75000"/>
                  </a:srgbClr>
                </a:solidFill>
              </a:rPr>
              <a:t>© 2017 USP</a:t>
            </a:r>
            <a:endParaRPr lang="en-US" dirty="0">
              <a:solidFill>
                <a:srgbClr val="73808E">
                  <a:tint val="75000"/>
                </a:srgbClr>
              </a:solidFill>
            </a:endParaRPr>
          </a:p>
        </p:txBody>
      </p:sp>
      <p:sp>
        <p:nvSpPr>
          <p:cNvPr id="6" name="Slide Number Placeholder 5"/>
          <p:cNvSpPr>
            <a:spLocks noGrp="1"/>
          </p:cNvSpPr>
          <p:nvPr>
            <p:ph type="sldNum" sz="quarter" idx="12"/>
          </p:nvPr>
        </p:nvSpPr>
        <p:spPr>
          <a:xfrm>
            <a:off x="8862293" y="6279023"/>
            <a:ext cx="2844059" cy="366183"/>
          </a:xfrm>
        </p:spPr>
        <p:txBody>
          <a:bodyPr/>
          <a:lstStyle>
            <a:lvl1pPr>
              <a:defRPr sz="1100"/>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662272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609441" y="1600254"/>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5986" y="1600254"/>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sk-SK" smtClean="0">
                <a:solidFill>
                  <a:srgbClr val="73808E">
                    <a:tint val="75000"/>
                  </a:srgbClr>
                </a:solidFill>
              </a:rPr>
              <a:t>© 2017 USP</a:t>
            </a:r>
            <a:endParaRPr lang="en-US" dirty="0">
              <a:solidFill>
                <a:srgbClr val="73808E">
                  <a:tint val="75000"/>
                </a:srgbClr>
              </a:solidFill>
            </a:endParaRPr>
          </a:p>
        </p:txBody>
      </p:sp>
      <p:sp>
        <p:nvSpPr>
          <p:cNvPr id="7" name="Slide Number Placeholder 6"/>
          <p:cNvSpPr>
            <a:spLocks noGrp="1"/>
          </p:cNvSpPr>
          <p:nvPr>
            <p:ph type="sldNum" sz="quarter" idx="12"/>
          </p:nvPr>
        </p:nvSpPr>
        <p:spPr>
          <a:xfrm>
            <a:off x="8862293" y="6279023"/>
            <a:ext cx="2844059" cy="366183"/>
          </a:xfrm>
        </p:spPr>
        <p:txBody>
          <a:bodyPr/>
          <a:lstStyle>
            <a:lvl1pPr>
              <a:defRPr sz="1100"/>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23389590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609441" y="2179704"/>
            <a:ext cx="5385514" cy="641349"/>
          </a:xfrm>
        </p:spPr>
        <p:txBody>
          <a:bodyPr anchor="b"/>
          <a:lstStyle>
            <a:lvl1pPr marL="0" indent="0">
              <a:lnSpc>
                <a:spcPct val="90000"/>
              </a:lnSpc>
              <a:buNone/>
              <a:defRPr sz="3200" b="1"/>
            </a:lvl1pPr>
            <a:lvl2pPr marL="608480" indent="0">
              <a:buNone/>
              <a:defRPr sz="2700" b="1"/>
            </a:lvl2pPr>
            <a:lvl3pPr marL="1216960" indent="0">
              <a:buNone/>
              <a:defRPr sz="2400" b="1"/>
            </a:lvl3pPr>
            <a:lvl4pPr marL="1825440" indent="0">
              <a:buNone/>
              <a:defRPr sz="2100" b="1"/>
            </a:lvl4pPr>
            <a:lvl5pPr marL="2433914" indent="0">
              <a:buNone/>
              <a:defRPr sz="2100" b="1"/>
            </a:lvl5pPr>
            <a:lvl6pPr marL="3042383" indent="0">
              <a:buNone/>
              <a:defRPr sz="2100" b="1"/>
            </a:lvl6pPr>
            <a:lvl7pPr marL="3650878" indent="0">
              <a:buNone/>
              <a:defRPr sz="2100" b="1"/>
            </a:lvl7pPr>
            <a:lvl8pPr marL="4259342" indent="0">
              <a:buNone/>
              <a:defRPr sz="2100" b="1"/>
            </a:lvl8pPr>
            <a:lvl9pPr marL="4867808" indent="0">
              <a:buNone/>
              <a:defRPr sz="2100" b="1"/>
            </a:lvl9pPr>
          </a:lstStyle>
          <a:p>
            <a:pPr lvl="0"/>
            <a:r>
              <a:rPr lang="en-US" dirty="0" smtClean="0"/>
              <a:t>Click to edit master text styles</a:t>
            </a:r>
          </a:p>
        </p:txBody>
      </p:sp>
      <p:sp>
        <p:nvSpPr>
          <p:cNvPr id="4" name="Content Placeholder 3"/>
          <p:cNvSpPr>
            <a:spLocks noGrp="1"/>
          </p:cNvSpPr>
          <p:nvPr>
            <p:ph sz="half" idx="2" hasCustomPrompt="1"/>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6191754" y="2179704"/>
            <a:ext cx="5387630" cy="641349"/>
          </a:xfrm>
        </p:spPr>
        <p:txBody>
          <a:bodyPr anchor="b"/>
          <a:lstStyle>
            <a:lvl1pPr marL="0" indent="0">
              <a:lnSpc>
                <a:spcPct val="90000"/>
              </a:lnSpc>
              <a:buNone/>
              <a:defRPr sz="3200" b="1"/>
            </a:lvl1pPr>
            <a:lvl2pPr marL="608480" indent="0">
              <a:buNone/>
              <a:defRPr sz="2700" b="1"/>
            </a:lvl2pPr>
            <a:lvl3pPr marL="1216960" indent="0">
              <a:buNone/>
              <a:defRPr sz="2400" b="1"/>
            </a:lvl3pPr>
            <a:lvl4pPr marL="1825440" indent="0">
              <a:buNone/>
              <a:defRPr sz="2100" b="1"/>
            </a:lvl4pPr>
            <a:lvl5pPr marL="2433914" indent="0">
              <a:buNone/>
              <a:defRPr sz="2100" b="1"/>
            </a:lvl5pPr>
            <a:lvl6pPr marL="3042383" indent="0">
              <a:buNone/>
              <a:defRPr sz="2100" b="1"/>
            </a:lvl6pPr>
            <a:lvl7pPr marL="3650878" indent="0">
              <a:buNone/>
              <a:defRPr sz="2100" b="1"/>
            </a:lvl7pPr>
            <a:lvl8pPr marL="4259342" indent="0">
              <a:buNone/>
              <a:defRPr sz="2100" b="1"/>
            </a:lvl8pPr>
            <a:lvl9pPr marL="4867808" indent="0">
              <a:buNone/>
              <a:defRPr sz="2100" b="1"/>
            </a:lvl9pPr>
          </a:lstStyle>
          <a:p>
            <a:pPr lvl="0"/>
            <a:r>
              <a:rPr lang="en-US" dirty="0" smtClean="0"/>
              <a:t>Click to edit master text styles</a:t>
            </a:r>
          </a:p>
        </p:txBody>
      </p:sp>
      <p:sp>
        <p:nvSpPr>
          <p:cNvPr id="6" name="Content Placeholder 5"/>
          <p:cNvSpPr>
            <a:spLocks noGrp="1"/>
          </p:cNvSpPr>
          <p:nvPr>
            <p:ph sz="quarter" idx="4" hasCustomPrompt="1"/>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p:txBody>
          <a:bodyPr/>
          <a:lstStyle/>
          <a:p>
            <a:r>
              <a:rPr lang="sk-SK" smtClean="0">
                <a:solidFill>
                  <a:srgbClr val="73808E">
                    <a:tint val="75000"/>
                  </a:srgbClr>
                </a:solidFill>
              </a:rPr>
              <a:t>© 2017 USP</a:t>
            </a:r>
            <a:endParaRPr lang="en-US" dirty="0">
              <a:solidFill>
                <a:srgbClr val="73808E">
                  <a:tint val="75000"/>
                </a:srgbClr>
              </a:solidFill>
            </a:endParaRPr>
          </a:p>
        </p:txBody>
      </p:sp>
      <p:sp>
        <p:nvSpPr>
          <p:cNvPr id="9" name="Slide Number Placeholder 8"/>
          <p:cNvSpPr>
            <a:spLocks noGrp="1"/>
          </p:cNvSpPr>
          <p:nvPr>
            <p:ph type="sldNum" sz="quarter" idx="12"/>
          </p:nvPr>
        </p:nvSpPr>
        <p:spPr>
          <a:xfrm>
            <a:off x="8862293" y="6279023"/>
            <a:ext cx="2844059" cy="366183"/>
          </a:xfrm>
        </p:spPr>
        <p:txBody>
          <a:bodyPr/>
          <a:lstStyle>
            <a:lvl1pPr>
              <a:defRPr sz="1100"/>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spTree>
    <p:extLst>
      <p:ext uri="{BB962C8B-B14F-4D97-AF65-F5344CB8AC3E}">
        <p14:creationId xmlns:p14="http://schemas.microsoft.com/office/powerpoint/2010/main" val="35780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Brown">
    <p:spTree>
      <p:nvGrpSpPr>
        <p:cNvPr id="1" name=""/>
        <p:cNvGrpSpPr/>
        <p:nvPr/>
      </p:nvGrpSpPr>
      <p:grpSpPr>
        <a:xfrm>
          <a:off x="0" y="0"/>
          <a:ext cx="0" cy="0"/>
          <a:chOff x="0" y="0"/>
          <a:chExt cx="0" cy="0"/>
        </a:xfrm>
      </p:grpSpPr>
      <p:sp>
        <p:nvSpPr>
          <p:cNvPr id="20" name="Rectangle 19"/>
          <p:cNvSpPr/>
          <p:nvPr userDrawn="1"/>
        </p:nvSpPr>
        <p:spPr bwMode="gray">
          <a:xfrm>
            <a:off x="3" y="5948364"/>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dirty="0"/>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9"/>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96"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65" y="6161145"/>
            <a:ext cx="5277507" cy="383119"/>
          </a:xfrm>
          <a:prstGeom prst="rect">
            <a:avLst/>
          </a:prstGeom>
        </p:spPr>
        <p:txBody>
          <a:bodyPr lIns="91268"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2277268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r>
              <a:rPr lang="sk-SK" smtClean="0">
                <a:solidFill>
                  <a:srgbClr val="73808E">
                    <a:tint val="75000"/>
                  </a:srgbClr>
                </a:solidFill>
              </a:rPr>
              <a:t>© 2017 USP</a:t>
            </a:r>
            <a:endParaRPr lang="en-US" dirty="0">
              <a:solidFill>
                <a:srgbClr val="73808E">
                  <a:tint val="75000"/>
                </a:srgbClr>
              </a:solidFill>
            </a:endParaRPr>
          </a:p>
        </p:txBody>
      </p:sp>
      <p:sp>
        <p:nvSpPr>
          <p:cNvPr id="5" name="Slide Number Placeholder 4"/>
          <p:cNvSpPr>
            <a:spLocks noGrp="1"/>
          </p:cNvSpPr>
          <p:nvPr>
            <p:ph type="sldNum" sz="quarter" idx="12"/>
          </p:nvPr>
        </p:nvSpPr>
        <p:spPr>
          <a:xfrm>
            <a:off x="8862293" y="6279023"/>
            <a:ext cx="2844059" cy="366183"/>
          </a:xfrm>
        </p:spPr>
        <p:txBody>
          <a:bodyPr/>
          <a:lstStyle>
            <a:lvl1pPr>
              <a:defRPr sz="1100"/>
            </a:lvl1pPr>
          </a:lstStyle>
          <a:p>
            <a:fld id="{C8D4BABA-F35D-D444-B205-F6A0413CE1B0}" type="slidenum">
              <a:rPr lang="en-US" smtClean="0">
                <a:solidFill>
                  <a:srgbClr val="73808E">
                    <a:tint val="75000"/>
                  </a:srgbClr>
                </a:solidFill>
              </a:rPr>
              <a:pPr/>
              <a:t>‹#›</a:t>
            </a:fld>
            <a:endParaRPr lang="en-US" dirty="0">
              <a:solidFill>
                <a:srgbClr val="73808E">
                  <a:tint val="75000"/>
                </a:srgbClr>
              </a:solidFill>
            </a:endParaRPr>
          </a:p>
        </p:txBody>
      </p:sp>
      <p:graphicFrame>
        <p:nvGraphicFramePr>
          <p:cNvPr id="6" name="Content Placeholder 3"/>
          <p:cNvGraphicFramePr>
            <a:graphicFrameLocks/>
          </p:cNvGraphicFramePr>
          <p:nvPr userDrawn="1">
            <p:extLst>
              <p:ext uri="{D42A27DB-BD31-4B8C-83A1-F6EECF244321}">
                <p14:modId xmlns:p14="http://schemas.microsoft.com/office/powerpoint/2010/main" val="2118111302"/>
              </p:ext>
            </p:extLst>
          </p:nvPr>
        </p:nvGraphicFramePr>
        <p:xfrm>
          <a:off x="609443" y="1600200"/>
          <a:ext cx="10969944" cy="4754880"/>
        </p:xfrm>
        <a:graphic>
          <a:graphicData uri="http://schemas.openxmlformats.org/drawingml/2006/table">
            <a:tbl>
              <a:tblPr firstRow="1" bandRow="1">
                <a:tableStyleId>{073A0DAA-6AF3-43AB-8588-CEC1D06C72B9}</a:tableStyleId>
              </a:tblPr>
              <a:tblGrid>
                <a:gridCol w="2742486"/>
                <a:gridCol w="2742486"/>
                <a:gridCol w="2742486"/>
                <a:gridCol w="2742486"/>
              </a:tblGrid>
              <a:tr h="1097280">
                <a:tc>
                  <a:txBody>
                    <a:bodyPr/>
                    <a:lstStyle/>
                    <a:p>
                      <a:r>
                        <a:rPr lang="en-US" sz="3200" dirty="0" smtClean="0"/>
                        <a:t>Subject</a:t>
                      </a:r>
                      <a:endParaRPr lang="en-US" sz="3200" dirty="0"/>
                    </a:p>
                  </a:txBody>
                  <a:tcPr marL="121888" marR="121888"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dirty="0" smtClean="0"/>
                        <a:t>Subject</a:t>
                      </a:r>
                    </a:p>
                    <a:p>
                      <a:endParaRPr lang="en-US" sz="3200" dirty="0"/>
                    </a:p>
                  </a:txBody>
                  <a:tcPr marL="121888" marR="121888" marT="60960" marB="60960"/>
                </a:tc>
                <a:tc>
                  <a:txBody>
                    <a:bodyPr/>
                    <a:lstStyle/>
                    <a:p>
                      <a:r>
                        <a:rPr lang="en-US" sz="3200" dirty="0" smtClean="0"/>
                        <a:t>Subject</a:t>
                      </a:r>
                      <a:endParaRPr lang="en-US" sz="3200" dirty="0"/>
                    </a:p>
                  </a:txBody>
                  <a:tcPr marL="121888" marR="121888" marT="60960" marB="60960"/>
                </a:tc>
                <a:tc>
                  <a:txBody>
                    <a:bodyPr/>
                    <a:lstStyle/>
                    <a:p>
                      <a:r>
                        <a:rPr lang="en-US" sz="3200" dirty="0" smtClean="0"/>
                        <a:t>Subject</a:t>
                      </a:r>
                      <a:endParaRPr lang="en-US" sz="3200" dirty="0"/>
                    </a:p>
                  </a:txBody>
                  <a:tcPr marL="121888" marR="121888" marT="60960" marB="60960"/>
                </a:tc>
              </a:tr>
              <a:tr h="609600">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200" dirty="0" smtClean="0"/>
                        <a:t>Information</a:t>
                      </a:r>
                    </a:p>
                  </a:txBody>
                  <a:tcPr marL="121888" marR="121888" marT="60960" marB="60960"/>
                </a:tc>
                <a:tc>
                  <a:txBody>
                    <a:bodyPr/>
                    <a:lstStyle/>
                    <a:p>
                      <a:r>
                        <a:rPr lang="en-US" sz="3200" dirty="0" smtClean="0"/>
                        <a:t>Information</a:t>
                      </a:r>
                      <a:endParaRPr lang="en-US" sz="3200" dirty="0"/>
                    </a:p>
                  </a:txBody>
                  <a:tcPr marL="121888" marR="121888" marT="60960" marB="60960"/>
                </a:tc>
              </a:tr>
              <a:tr h="609600">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r>
              <a:tr h="609600">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r>
              <a:tr h="609600">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r>
              <a:tr h="609600">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r>
              <a:tr h="609600">
                <a:tc>
                  <a:txBody>
                    <a:bodyPr/>
                    <a:lstStyle/>
                    <a:p>
                      <a:endParaRPr lang="en-US" sz="3200" dirty="0"/>
                    </a:p>
                  </a:txBody>
                  <a:tcPr marL="121888" marR="121888" marT="60960" marB="60960"/>
                </a:tc>
                <a:tc>
                  <a:txBody>
                    <a:bodyPr/>
                    <a:lstStyle/>
                    <a:p>
                      <a:endParaRPr lang="en-US" sz="3200" dirty="0"/>
                    </a:p>
                  </a:txBody>
                  <a:tcPr marL="121888" marR="121888" marT="60960" marB="60960"/>
                </a:tc>
                <a:tc>
                  <a:txBody>
                    <a:bodyPr/>
                    <a:lstStyle/>
                    <a:p>
                      <a:endParaRPr lang="en-US" sz="3200" dirty="0"/>
                    </a:p>
                  </a:txBody>
                  <a:tcPr marL="121888" marR="121888" marT="60960" marB="60960"/>
                </a:tc>
                <a:tc>
                  <a:txBody>
                    <a:bodyPr/>
                    <a:lstStyle/>
                    <a:p>
                      <a:r>
                        <a:rPr lang="en-US" sz="3200" dirty="0" smtClean="0"/>
                        <a:t>Information</a:t>
                      </a:r>
                      <a:endParaRPr lang="en-US" sz="3200" dirty="0"/>
                    </a:p>
                  </a:txBody>
                  <a:tcPr marL="121888" marR="121888" marT="60960" marB="60960"/>
                </a:tc>
              </a:tr>
            </a:tbl>
          </a:graphicData>
        </a:graphic>
      </p:graphicFrame>
    </p:spTree>
    <p:extLst>
      <p:ext uri="{BB962C8B-B14F-4D97-AF65-F5344CB8AC3E}">
        <p14:creationId xmlns:p14="http://schemas.microsoft.com/office/powerpoint/2010/main" val="2255758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767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834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4867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1518"/>
            <a:ext cx="10360501" cy="1468967"/>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914162" y="3886200"/>
            <a:ext cx="9446339" cy="1752600"/>
          </a:xfrm>
        </p:spPr>
        <p:txBody>
          <a:bodyPr/>
          <a:lstStyle>
            <a:lvl1pPr marL="0" indent="0" algn="l">
              <a:buNone/>
              <a:defRPr>
                <a:solidFill>
                  <a:schemeClr val="tx1">
                    <a:tint val="75000"/>
                  </a:schemeClr>
                </a:solidFill>
              </a:defRPr>
            </a:lvl1pPr>
            <a:lvl2pPr marL="608860" indent="0" algn="ctr">
              <a:buNone/>
              <a:defRPr>
                <a:solidFill>
                  <a:schemeClr val="tx1">
                    <a:tint val="75000"/>
                  </a:schemeClr>
                </a:solidFill>
              </a:defRPr>
            </a:lvl2pPr>
            <a:lvl3pPr marL="1217720" indent="0" algn="ctr">
              <a:buNone/>
              <a:defRPr>
                <a:solidFill>
                  <a:schemeClr val="tx1">
                    <a:tint val="75000"/>
                  </a:schemeClr>
                </a:solidFill>
              </a:defRPr>
            </a:lvl3pPr>
            <a:lvl4pPr marL="1826580" indent="0" algn="ctr">
              <a:buNone/>
              <a:defRPr>
                <a:solidFill>
                  <a:schemeClr val="tx1">
                    <a:tint val="75000"/>
                  </a:schemeClr>
                </a:solidFill>
              </a:defRPr>
            </a:lvl4pPr>
            <a:lvl5pPr marL="2435435" indent="0" algn="ctr">
              <a:buNone/>
              <a:defRPr>
                <a:solidFill>
                  <a:schemeClr val="tx1">
                    <a:tint val="75000"/>
                  </a:schemeClr>
                </a:solidFill>
              </a:defRPr>
            </a:lvl5pPr>
            <a:lvl6pPr marL="3044284" indent="0" algn="ctr">
              <a:buNone/>
              <a:defRPr>
                <a:solidFill>
                  <a:schemeClr val="tx1">
                    <a:tint val="75000"/>
                  </a:schemeClr>
                </a:solidFill>
              </a:defRPr>
            </a:lvl6pPr>
            <a:lvl7pPr marL="3653159" indent="0" algn="ctr">
              <a:buNone/>
              <a:defRPr>
                <a:solidFill>
                  <a:schemeClr val="tx1">
                    <a:tint val="75000"/>
                  </a:schemeClr>
                </a:solidFill>
              </a:defRPr>
            </a:lvl7pPr>
            <a:lvl8pPr marL="4262007" indent="0" algn="ctr">
              <a:buNone/>
              <a:defRPr>
                <a:solidFill>
                  <a:schemeClr val="tx1">
                    <a:tint val="75000"/>
                  </a:schemeClr>
                </a:solidFill>
              </a:defRPr>
            </a:lvl8pPr>
            <a:lvl9pPr marL="4870855"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1916566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700"/>
            </a:lvl2pPr>
            <a:lvl3pPr>
              <a:defRPr sz="2400"/>
            </a:lvl3pPr>
            <a:lvl4pPr>
              <a:defRPr sz="21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5" name="Footer Placeholder 4"/>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6" name="Slide Number Placeholder 5"/>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7741461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441" y="1600234"/>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34"/>
            <a:ext cx="5383398" cy="4525433"/>
          </a:xfrm>
        </p:spPr>
        <p:txBody>
          <a:bodyPr/>
          <a:lstStyle>
            <a:lvl1pPr>
              <a:defRPr sz="3200"/>
            </a:lvl1pPr>
            <a:lvl2pPr>
              <a:defRPr sz="2700"/>
            </a:lvl2pPr>
            <a:lvl3pPr>
              <a:defRPr sz="2400"/>
            </a:lvl3pPr>
            <a:lvl4pPr>
              <a:defRPr sz="2100"/>
            </a:lvl4pPr>
            <a:lvl5pPr>
              <a:defRPr sz="1900"/>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6" name="Footer Placeholder 5"/>
          <p:cNvSpPr>
            <a:spLocks noGrp="1"/>
          </p:cNvSpPr>
          <p:nvPr>
            <p:ph type="ftr" sz="quarter" idx="11"/>
          </p:nvPr>
        </p:nvSpPr>
        <p:spPr/>
        <p:txBody>
          <a:bodyPr/>
          <a:lstStyle/>
          <a:p>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7" name="Slide Number Placeholder 6"/>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034543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441" y="2179704"/>
            <a:ext cx="5385514" cy="641349"/>
          </a:xfrm>
        </p:spPr>
        <p:txBody>
          <a:bodyPr anchor="b"/>
          <a:lstStyle>
            <a:lvl1pPr marL="0" indent="0">
              <a:lnSpc>
                <a:spcPct val="90000"/>
              </a:lnSpc>
              <a:buNone/>
              <a:defRPr sz="3200" b="1"/>
            </a:lvl1pPr>
            <a:lvl2pPr marL="608860" indent="0">
              <a:buNone/>
              <a:defRPr sz="2700" b="1"/>
            </a:lvl2pPr>
            <a:lvl3pPr marL="1217720" indent="0">
              <a:buNone/>
              <a:defRPr sz="2400" b="1"/>
            </a:lvl3pPr>
            <a:lvl4pPr marL="1826580" indent="0">
              <a:buNone/>
              <a:defRPr sz="2100" b="1"/>
            </a:lvl4pPr>
            <a:lvl5pPr marL="2435435" indent="0">
              <a:buNone/>
              <a:defRPr sz="2100" b="1"/>
            </a:lvl5pPr>
            <a:lvl6pPr marL="3044284" indent="0">
              <a:buNone/>
              <a:defRPr sz="2100" b="1"/>
            </a:lvl6pPr>
            <a:lvl7pPr marL="3653159" indent="0">
              <a:buNone/>
              <a:defRPr sz="2100" b="1"/>
            </a:lvl7pPr>
            <a:lvl8pPr marL="4262007" indent="0">
              <a:buNone/>
              <a:defRPr sz="2100" b="1"/>
            </a:lvl8pPr>
            <a:lvl9pPr marL="4870855" indent="0">
              <a:buNone/>
              <a:defRPr sz="2100" b="1"/>
            </a:lvl9pPr>
          </a:lstStyle>
          <a:p>
            <a:pPr lvl="0"/>
            <a:r>
              <a:rPr lang="en-US" dirty="0" smtClean="0"/>
              <a:t>Click to edit Master text styles</a:t>
            </a:r>
          </a:p>
        </p:txBody>
      </p:sp>
      <p:sp>
        <p:nvSpPr>
          <p:cNvPr id="4" name="Content Placeholder 3"/>
          <p:cNvSpPr>
            <a:spLocks noGrp="1"/>
          </p:cNvSpPr>
          <p:nvPr>
            <p:ph sz="half" idx="2"/>
          </p:nvPr>
        </p:nvSpPr>
        <p:spPr>
          <a:xfrm>
            <a:off x="609441" y="2838351"/>
            <a:ext cx="5385514"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4" y="2179704"/>
            <a:ext cx="5387630" cy="641349"/>
          </a:xfrm>
        </p:spPr>
        <p:txBody>
          <a:bodyPr anchor="b"/>
          <a:lstStyle>
            <a:lvl1pPr marL="0" indent="0">
              <a:lnSpc>
                <a:spcPct val="90000"/>
              </a:lnSpc>
              <a:buNone/>
              <a:defRPr sz="3200" b="1"/>
            </a:lvl1pPr>
            <a:lvl2pPr marL="608860" indent="0">
              <a:buNone/>
              <a:defRPr sz="2700" b="1"/>
            </a:lvl2pPr>
            <a:lvl3pPr marL="1217720" indent="0">
              <a:buNone/>
              <a:defRPr sz="2400" b="1"/>
            </a:lvl3pPr>
            <a:lvl4pPr marL="1826580" indent="0">
              <a:buNone/>
              <a:defRPr sz="2100" b="1"/>
            </a:lvl4pPr>
            <a:lvl5pPr marL="2435435" indent="0">
              <a:buNone/>
              <a:defRPr sz="2100" b="1"/>
            </a:lvl5pPr>
            <a:lvl6pPr marL="3044284" indent="0">
              <a:buNone/>
              <a:defRPr sz="2100" b="1"/>
            </a:lvl6pPr>
            <a:lvl7pPr marL="3653159" indent="0">
              <a:buNone/>
              <a:defRPr sz="2100" b="1"/>
            </a:lvl7pPr>
            <a:lvl8pPr marL="4262007" indent="0">
              <a:buNone/>
              <a:defRPr sz="2100" b="1"/>
            </a:lvl8pPr>
            <a:lvl9pPr marL="487085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91754" y="2838351"/>
            <a:ext cx="5387630" cy="3287284"/>
          </a:xfrm>
        </p:spPr>
        <p:txBody>
          <a:bodyPr/>
          <a:lstStyle>
            <a:lvl1pPr>
              <a:defRPr sz="2700"/>
            </a:lvl1pPr>
            <a:lvl2pPr>
              <a:defRPr sz="2400"/>
            </a:lvl2pPr>
            <a:lvl3pPr>
              <a:defRPr sz="2100"/>
            </a:lvl3pPr>
            <a:lvl4pPr>
              <a:defRPr sz="1900"/>
            </a:lvl4pPr>
            <a:lvl5pPr>
              <a:defRPr sz="1600"/>
            </a:lvl5pPr>
            <a:lvl6pPr>
              <a:defRPr sz="2100"/>
            </a:lvl6pPr>
            <a:lvl7pPr>
              <a:defRPr sz="2100"/>
            </a:lvl7pPr>
            <a:lvl8pPr>
              <a:defRPr sz="2100"/>
            </a:lvl8pPr>
            <a:lvl9pPr>
              <a:defRPr sz="2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8" name="Footer Placeholder 7"/>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9" name="Slide Number Placeholder 8"/>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5523475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5" name="Slide Number Placeholder 4"/>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3980081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B89E0-B2C8-054A-997C-F526F0BB47DA}" type="datetimeFigureOut">
              <a:rPr lang="en-US" smtClean="0">
                <a:solidFill>
                  <a:srgbClr val="73808E">
                    <a:tint val="75000"/>
                  </a:srgbClr>
                </a:solidFill>
              </a:rPr>
              <a:pPr/>
              <a:t>11/15/2018</a:t>
            </a:fld>
            <a:endParaRPr lang="en-US">
              <a:solidFill>
                <a:srgbClr val="73808E">
                  <a:tint val="75000"/>
                </a:srgbClr>
              </a:solidFill>
            </a:endParaRPr>
          </a:p>
        </p:txBody>
      </p:sp>
      <p:sp>
        <p:nvSpPr>
          <p:cNvPr id="3" name="Footer Placeholder 2"/>
          <p:cNvSpPr>
            <a:spLocks noGrp="1"/>
          </p:cNvSpPr>
          <p:nvPr>
            <p:ph type="ftr" sz="quarter" idx="11"/>
          </p:nvPr>
        </p:nvSpPr>
        <p:spPr/>
        <p:txBody>
          <a:bodyPr/>
          <a:lstStyle/>
          <a:p>
            <a:r>
              <a:rPr lang="en-US" dirty="0" smtClean="0">
                <a:solidFill>
                  <a:srgbClr val="73808E">
                    <a:tint val="75000"/>
                  </a:srgbClr>
                </a:solidFill>
              </a:rPr>
              <a:t>COPYRIGHT 2017 USP. ALL RIGHTS RESERVED.</a:t>
            </a:r>
          </a:p>
          <a:p>
            <a:endParaRPr lang="en-US" dirty="0">
              <a:solidFill>
                <a:srgbClr val="73808E">
                  <a:tint val="75000"/>
                </a:srgbClr>
              </a:solidFill>
            </a:endParaRPr>
          </a:p>
        </p:txBody>
      </p:sp>
      <p:sp>
        <p:nvSpPr>
          <p:cNvPr id="4" name="Slide Number Placeholder 3"/>
          <p:cNvSpPr>
            <a:spLocks noGrp="1"/>
          </p:cNvSpPr>
          <p:nvPr>
            <p:ph type="sldNum" sz="quarter" idx="12"/>
          </p:nvPr>
        </p:nvSpPr>
        <p:spPr/>
        <p:txBody>
          <a:bodyPr/>
          <a:lstStyle/>
          <a:p>
            <a:fld id="{C8D4BABA-F35D-D444-B205-F6A0413CE1B0}"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2864136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Dark Gray">
    <p:spTree>
      <p:nvGrpSpPr>
        <p:cNvPr id="1" name=""/>
        <p:cNvGrpSpPr/>
        <p:nvPr/>
      </p:nvGrpSpPr>
      <p:grpSpPr>
        <a:xfrm>
          <a:off x="0" y="0"/>
          <a:ext cx="0" cy="0"/>
          <a:chOff x="0" y="0"/>
          <a:chExt cx="0" cy="0"/>
        </a:xfrm>
      </p:grpSpPr>
      <p:sp>
        <p:nvSpPr>
          <p:cNvPr id="20" name="Rectangle 19"/>
          <p:cNvSpPr/>
          <p:nvPr userDrawn="1"/>
        </p:nvSpPr>
        <p:spPr bwMode="gray">
          <a:xfrm>
            <a:off x="3" y="5948364"/>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 name="Rectangle 2"/>
          <p:cNvSpPr/>
          <p:nvPr userDrawn="1"/>
        </p:nvSpPr>
        <p:spPr>
          <a:xfrm>
            <a:off x="1523" y="914400"/>
            <a:ext cx="6094476" cy="5943600"/>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dirty="0"/>
          </a:p>
        </p:txBody>
      </p:sp>
      <p:sp>
        <p:nvSpPr>
          <p:cNvPr id="11" name="Rectangle 10"/>
          <p:cNvSpPr/>
          <p:nvPr userDrawn="1"/>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189"/>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bg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96" y="1600199"/>
            <a:ext cx="5277075" cy="456088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65" y="6161145"/>
            <a:ext cx="5277507" cy="383119"/>
          </a:xfrm>
          <a:prstGeom prst="rect">
            <a:avLst/>
          </a:prstGeom>
        </p:spPr>
        <p:txBody>
          <a:bodyPr lIns="91268" tIns="0" rIns="0" bIns="0" anchor="b" anchorCtr="0">
            <a:noAutofit/>
          </a:bodyPr>
          <a:lstStyle>
            <a:lvl1pPr marL="0" indent="0">
              <a:spcBef>
                <a:spcPts val="200"/>
              </a:spcBef>
              <a:buNone/>
              <a:defRPr sz="1100">
                <a:solidFill>
                  <a:schemeClr val="bg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7130364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 y="6102301"/>
            <a:ext cx="10452401" cy="755699"/>
          </a:xfrm>
          <a:prstGeom prst="rect">
            <a:avLst/>
          </a:prstGeom>
        </p:spPr>
        <p:txBody>
          <a:bodyPr/>
          <a:lstStyle/>
          <a:p>
            <a:r>
              <a:rPr lang="en-US" dirty="0" smtClean="0"/>
              <a:t>  Click to edit Master title style</a:t>
            </a:r>
            <a:endParaRPr lang="en-US" dirty="0"/>
          </a:p>
        </p:txBody>
      </p:sp>
      <p:sp>
        <p:nvSpPr>
          <p:cNvPr id="6" name="Slide Number Placeholder 5"/>
          <p:cNvSpPr>
            <a:spLocks noGrp="1"/>
          </p:cNvSpPr>
          <p:nvPr>
            <p:ph type="sldNum" sz="quarter" idx="12"/>
          </p:nvPr>
        </p:nvSpPr>
        <p:spPr/>
        <p:txBody>
          <a:bodyPr/>
          <a:lstStyle/>
          <a:p>
            <a:fld id="{3F104E48-82F6-6640-9F3D-43E0917707F5}" type="slidenum">
              <a:rPr lang="en-US" smtClean="0">
                <a:solidFill>
                  <a:srgbClr val="73808E">
                    <a:tint val="75000"/>
                  </a:srgbClr>
                </a:solidFill>
              </a:rPr>
              <a:pPr/>
              <a:t>‹#›</a:t>
            </a:fld>
            <a:endParaRPr lang="en-US">
              <a:solidFill>
                <a:srgbClr val="73808E">
                  <a:tint val="75000"/>
                </a:srgbClr>
              </a:solidFill>
            </a:endParaRPr>
          </a:p>
        </p:txBody>
      </p:sp>
    </p:spTree>
    <p:extLst>
      <p:ext uri="{BB962C8B-B14F-4D97-AF65-F5344CB8AC3E}">
        <p14:creationId xmlns:p14="http://schemas.microsoft.com/office/powerpoint/2010/main" val="114791390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189"/>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39"/>
            <a:ext cx="10397336" cy="383119"/>
          </a:xfrm>
          <a:prstGeom prst="rect">
            <a:avLst/>
          </a:prstGeom>
        </p:spPr>
        <p:txBody>
          <a:bodyPr lIns="91284"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6820421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
    <p:spTree>
      <p:nvGrpSpPr>
        <p:cNvPr id="1" name=""/>
        <p:cNvGrpSpPr/>
        <p:nvPr/>
      </p:nvGrpSpPr>
      <p:grpSpPr>
        <a:xfrm>
          <a:off x="0" y="0"/>
          <a:ext cx="0" cy="0"/>
          <a:chOff x="0" y="0"/>
          <a:chExt cx="0" cy="0"/>
        </a:xfrm>
      </p:grpSpPr>
      <p:sp>
        <p:nvSpPr>
          <p:cNvPr id="4" name="Rectangle 3"/>
          <p:cNvSpPr/>
          <p:nvPr userDrawn="1"/>
        </p:nvSpPr>
        <p:spPr>
          <a:xfrm>
            <a:off x="0" y="13"/>
            <a:ext cx="12192000" cy="5728603"/>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2" name="Title 1"/>
          <p:cNvSpPr>
            <a:spLocks noGrp="1"/>
          </p:cNvSpPr>
          <p:nvPr>
            <p:ph type="ctrTitle" hasCustomPrompt="1"/>
          </p:nvPr>
        </p:nvSpPr>
        <p:spPr>
          <a:xfrm>
            <a:off x="905256" y="1856232"/>
            <a:ext cx="10360152" cy="1115568"/>
          </a:xfrm>
        </p:spPr>
        <p:txBody>
          <a:bodyPr lIns="118749" tIns="63927" rIns="118749" bIns="63927" anchor="t" anchorCtr="0"/>
          <a:lstStyle>
            <a:lvl1pPr algn="l">
              <a:defRPr sz="4000" b="1">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905259" y="2971800"/>
            <a:ext cx="9445752" cy="1755648"/>
          </a:xfrm>
          <a:prstGeom prst="rect">
            <a:avLst/>
          </a:prstGeom>
        </p:spPr>
        <p:txBody>
          <a:bodyPr lIns="118749" tIns="63927" rIns="118749" bIns="63927"/>
          <a:lstStyle>
            <a:lvl1pPr marL="0" indent="0" algn="l">
              <a:spcBef>
                <a:spcPts val="200"/>
              </a:spcBef>
              <a:buNone/>
              <a:defRPr sz="3600">
                <a:solidFill>
                  <a:schemeClr val="tx1"/>
                </a:solidFill>
              </a:defRPr>
            </a:lvl1pPr>
            <a:lvl2pPr marL="456601" indent="0" algn="ctr">
              <a:buNone/>
              <a:defRPr>
                <a:solidFill>
                  <a:schemeClr val="tx1">
                    <a:tint val="75000"/>
                  </a:schemeClr>
                </a:solidFill>
              </a:defRPr>
            </a:lvl2pPr>
            <a:lvl3pPr marL="913259" indent="0" algn="ctr">
              <a:buNone/>
              <a:defRPr>
                <a:solidFill>
                  <a:schemeClr val="tx1">
                    <a:tint val="75000"/>
                  </a:schemeClr>
                </a:solidFill>
              </a:defRPr>
            </a:lvl3pPr>
            <a:lvl4pPr marL="1369883" indent="0" algn="ctr">
              <a:buNone/>
              <a:defRPr>
                <a:solidFill>
                  <a:schemeClr val="tx1">
                    <a:tint val="75000"/>
                  </a:schemeClr>
                </a:solidFill>
              </a:defRPr>
            </a:lvl4pPr>
            <a:lvl5pPr marL="1826520" indent="0" algn="ctr">
              <a:buNone/>
              <a:defRPr>
                <a:solidFill>
                  <a:schemeClr val="tx1">
                    <a:tint val="75000"/>
                  </a:schemeClr>
                </a:solidFill>
              </a:defRPr>
            </a:lvl5pPr>
            <a:lvl6pPr marL="2283124" indent="0" algn="ctr">
              <a:buNone/>
              <a:defRPr>
                <a:solidFill>
                  <a:schemeClr val="tx1">
                    <a:tint val="75000"/>
                  </a:schemeClr>
                </a:solidFill>
              </a:defRPr>
            </a:lvl6pPr>
            <a:lvl7pPr marL="2739774" indent="0" algn="ctr">
              <a:buNone/>
              <a:defRPr>
                <a:solidFill>
                  <a:schemeClr val="tx1">
                    <a:tint val="75000"/>
                  </a:schemeClr>
                </a:solidFill>
              </a:defRPr>
            </a:lvl7pPr>
            <a:lvl8pPr marL="3196401" indent="0" algn="ctr">
              <a:buNone/>
              <a:defRPr>
                <a:solidFill>
                  <a:schemeClr val="tx1">
                    <a:tint val="75000"/>
                  </a:schemeClr>
                </a:solidFill>
              </a:defRPr>
            </a:lvl8pPr>
            <a:lvl9pPr marL="3653039" indent="0" algn="ctr">
              <a:buNone/>
              <a:defRPr>
                <a:solidFill>
                  <a:schemeClr val="tx1">
                    <a:tint val="75000"/>
                  </a:schemeClr>
                </a:solidFill>
              </a:defRPr>
            </a:lvl9pPr>
          </a:lstStyle>
          <a:p>
            <a:r>
              <a:rPr lang="en-US" dirty="0"/>
              <a:t>Click to edit master subtitle style</a:t>
            </a:r>
          </a:p>
        </p:txBody>
      </p:sp>
      <p:pic>
        <p:nvPicPr>
          <p:cNvPr id="9" name="Picture 8"/>
          <p:cNvPicPr preferRelativeResize="0">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8242" y="4947072"/>
            <a:ext cx="2672431" cy="1591056"/>
          </a:xfrm>
          <a:prstGeom prst="rect">
            <a:avLst/>
          </a:prstGeom>
        </p:spPr>
      </p:pic>
    </p:spTree>
    <p:extLst>
      <p:ext uri="{BB962C8B-B14F-4D97-AF65-F5344CB8AC3E}">
        <p14:creationId xmlns:p14="http://schemas.microsoft.com/office/powerpoint/2010/main" val="3245548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9"/>
          <p:cNvSpPr>
            <a:spLocks noGrp="1"/>
          </p:cNvSpPr>
          <p:nvPr>
            <p:ph type="body" sz="quarter" idx="15" hasCustomPrompt="1"/>
          </p:nvPr>
        </p:nvSpPr>
        <p:spPr bwMode="gray">
          <a:xfrm>
            <a:off x="426608" y="954201"/>
            <a:ext cx="9982630"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4" name="Title 3"/>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22702603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1600200"/>
            <a:ext cx="11274663" cy="4560887"/>
          </a:xfrm>
          <a:prstGeom prst="rect">
            <a:avLst/>
          </a:prstGeom>
        </p:spPr>
        <p:txBody>
          <a:bodyPr>
            <a:noAutofit/>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7"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0046762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w/Heading">
    <p:spTree>
      <p:nvGrpSpPr>
        <p:cNvPr id="1" name=""/>
        <p:cNvGrpSpPr/>
        <p:nvPr/>
      </p:nvGrpSpPr>
      <p:grpSpPr>
        <a:xfrm>
          <a:off x="0" y="0"/>
          <a:ext cx="0" cy="0"/>
          <a:chOff x="0" y="0"/>
          <a:chExt cx="0" cy="0"/>
        </a:xfrm>
      </p:grpSpPr>
      <p:sp>
        <p:nvSpPr>
          <p:cNvPr id="4" name="Content Placeholder 3"/>
          <p:cNvSpPr>
            <a:spLocks noGrp="1"/>
          </p:cNvSpPr>
          <p:nvPr>
            <p:ph sz="quarter" idx="32"/>
          </p:nvPr>
        </p:nvSpPr>
        <p:spPr>
          <a:xfrm>
            <a:off x="427084" y="2178068"/>
            <a:ext cx="11274425"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9"/>
          <p:cNvSpPr>
            <a:spLocks noGrp="1"/>
          </p:cNvSpPr>
          <p:nvPr>
            <p:ph type="body" sz="quarter" idx="30" hasCustomPrompt="1"/>
          </p:nvPr>
        </p:nvSpPr>
        <p:spPr>
          <a:xfrm>
            <a:off x="426609" y="1474501"/>
            <a:ext cx="11274663"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7"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1"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Tree>
    <p:extLst>
      <p:ext uri="{BB962C8B-B14F-4D97-AF65-F5344CB8AC3E}">
        <p14:creationId xmlns:p14="http://schemas.microsoft.com/office/powerpoint/2010/main" val="275321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3"/>
          <p:cNvSpPr>
            <a:spLocks noGrp="1"/>
          </p:cNvSpPr>
          <p:nvPr>
            <p:ph sz="quarter" idx="32"/>
          </p:nvPr>
        </p:nvSpPr>
        <p:spPr>
          <a:xfrm>
            <a:off x="427039"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9"/>
          <p:cNvSpPr>
            <a:spLocks noGrp="1"/>
          </p:cNvSpPr>
          <p:nvPr>
            <p:ph type="body" sz="quarter" idx="36" hasCustomPrompt="1"/>
          </p:nvPr>
        </p:nvSpPr>
        <p:spPr>
          <a:xfrm>
            <a:off x="426609"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1" name="Text Placeholder 12"/>
          <p:cNvSpPr>
            <a:spLocks noGrp="1"/>
          </p:cNvSpPr>
          <p:nvPr>
            <p:ph type="body" sz="quarter" idx="16" hasCustomPrompt="1"/>
          </p:nvPr>
        </p:nvSpPr>
        <p:spPr>
          <a:xfrm>
            <a:off x="426608" y="6161137"/>
            <a:ext cx="10397336"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
        <p:nvSpPr>
          <p:cNvPr id="13" name="Text Placeholder 9"/>
          <p:cNvSpPr>
            <a:spLocks noGrp="1"/>
          </p:cNvSpPr>
          <p:nvPr>
            <p:ph type="body" sz="quarter" idx="15" hasCustomPrompt="1"/>
          </p:nvPr>
        </p:nvSpPr>
        <p:spPr bwMode="gray">
          <a:xfrm>
            <a:off x="426612" y="954201"/>
            <a:ext cx="9982628"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3" name="Title 2"/>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10" name="Text Placeholder 9"/>
          <p:cNvSpPr>
            <a:spLocks noGrp="1"/>
          </p:cNvSpPr>
          <p:nvPr>
            <p:ph type="body" sz="quarter" idx="37" hasCustomPrompt="1"/>
          </p:nvPr>
        </p:nvSpPr>
        <p:spPr>
          <a:xfrm>
            <a:off x="6223607" y="1474501"/>
            <a:ext cx="5484971" cy="640080"/>
          </a:xfrm>
          <a:prstGeom prst="rect">
            <a:avLst/>
          </a:prstGeom>
          <a:noFill/>
          <a:ln>
            <a:noFill/>
          </a:ln>
          <a:effectLst/>
        </p:spPr>
        <p:txBody>
          <a:bodyPr anchor="b" anchorCtr="0">
            <a:noAutofit/>
          </a:bodyPr>
          <a:lstStyle>
            <a:lvl1pPr marL="0" indent="0" algn="l">
              <a:spcBef>
                <a:spcPts val="0"/>
              </a:spcBef>
              <a:buFontTx/>
              <a:buNone/>
              <a:defRPr sz="2300" b="1">
                <a:solidFill>
                  <a:schemeClr val="tx1"/>
                </a:solidFill>
                <a:latin typeface="+mj-lt"/>
              </a:defRPr>
            </a:lvl1pPr>
          </a:lstStyle>
          <a:p>
            <a:pPr lvl="0"/>
            <a:r>
              <a:rPr lang="en-US" dirty="0"/>
              <a:t>Click to edit master text styles</a:t>
            </a:r>
          </a:p>
        </p:txBody>
      </p:sp>
      <p:sp>
        <p:nvSpPr>
          <p:cNvPr id="14" name="Content Placeholder 3"/>
          <p:cNvSpPr>
            <a:spLocks noGrp="1"/>
          </p:cNvSpPr>
          <p:nvPr>
            <p:ph sz="quarter" idx="38"/>
          </p:nvPr>
        </p:nvSpPr>
        <p:spPr>
          <a:xfrm>
            <a:off x="6223607" y="2178068"/>
            <a:ext cx="5484542" cy="39830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06646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Blue Gray ">
    <p:spTree>
      <p:nvGrpSpPr>
        <p:cNvPr id="1" name=""/>
        <p:cNvGrpSpPr/>
        <p:nvPr/>
      </p:nvGrpSpPr>
      <p:grpSpPr>
        <a:xfrm>
          <a:off x="0" y="0"/>
          <a:ext cx="0" cy="0"/>
          <a:chOff x="0" y="0"/>
          <a:chExt cx="0" cy="0"/>
        </a:xfrm>
      </p:grpSpPr>
      <p:sp>
        <p:nvSpPr>
          <p:cNvPr id="3" name="Rectangle 2"/>
          <p:cNvSpPr/>
          <p:nvPr userDrawn="1"/>
        </p:nvSpPr>
        <p:spPr>
          <a:xfrm>
            <a:off x="1523" y="914400"/>
            <a:ext cx="6094476" cy="5943600"/>
          </a:xfrm>
          <a:prstGeom prst="rect">
            <a:avLst/>
          </a:prstGeom>
          <a:solidFill>
            <a:schemeClr val="accent3"/>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8" name="Content Placeholder 3"/>
          <p:cNvSpPr>
            <a:spLocks noGrp="1"/>
          </p:cNvSpPr>
          <p:nvPr>
            <p:ph sz="quarter" idx="32"/>
          </p:nvPr>
        </p:nvSpPr>
        <p:spPr>
          <a:xfrm>
            <a:off x="427085"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36271593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Green">
    <p:spTree>
      <p:nvGrpSpPr>
        <p:cNvPr id="1" name=""/>
        <p:cNvGrpSpPr/>
        <p:nvPr/>
      </p:nvGrpSpPr>
      <p:grpSpPr>
        <a:xfrm>
          <a:off x="0" y="0"/>
          <a:ext cx="0" cy="0"/>
          <a:chOff x="0" y="0"/>
          <a:chExt cx="0" cy="0"/>
        </a:xfrm>
      </p:grpSpPr>
      <p:sp>
        <p:nvSpPr>
          <p:cNvPr id="14" name="Rectangle 13"/>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3" name="Rectangle 2"/>
          <p:cNvSpPr/>
          <p:nvPr userDrawn="1"/>
        </p:nvSpPr>
        <p:spPr>
          <a:xfrm>
            <a:off x="1523" y="914400"/>
            <a:ext cx="6094476" cy="5943600"/>
          </a:xfrm>
          <a:prstGeom prst="rect">
            <a:avLst/>
          </a:prstGeom>
          <a:solidFill>
            <a:schemeClr val="accent5"/>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6" name="Title 5"/>
          <p:cNvSpPr>
            <a:spLocks noGrp="1"/>
          </p:cNvSpPr>
          <p:nvPr>
            <p:ph type="title" hasCustomPrompt="1"/>
          </p:nvPr>
        </p:nvSpPr>
        <p:spPr/>
        <p:txBody>
          <a:bodyPr/>
          <a:lstStyle/>
          <a:p>
            <a:r>
              <a:rPr lang="en-US" dirty="0"/>
              <a:t>Click to edit master title style</a:t>
            </a:r>
          </a:p>
        </p:txBody>
      </p:sp>
      <p:sp>
        <p:nvSpPr>
          <p:cNvPr id="15"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8" name="Content Placeholder 3"/>
          <p:cNvSpPr>
            <a:spLocks noGrp="1"/>
          </p:cNvSpPr>
          <p:nvPr>
            <p:ph sz="quarter" idx="32"/>
          </p:nvPr>
        </p:nvSpPr>
        <p:spPr>
          <a:xfrm>
            <a:off x="427085"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6385105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or Content Photo Light Brown">
    <p:spTree>
      <p:nvGrpSpPr>
        <p:cNvPr id="1" name=""/>
        <p:cNvGrpSpPr/>
        <p:nvPr/>
      </p:nvGrpSpPr>
      <p:grpSpPr>
        <a:xfrm>
          <a:off x="0" y="0"/>
          <a:ext cx="0" cy="0"/>
          <a:chOff x="0" y="0"/>
          <a:chExt cx="0" cy="0"/>
        </a:xfrm>
      </p:grpSpPr>
      <p:sp>
        <p:nvSpPr>
          <p:cNvPr id="20" name="Rectangle 19"/>
          <p:cNvSpPr/>
          <p:nvPr userDrawn="1"/>
        </p:nvSpPr>
        <p:spPr bwMode="gray">
          <a:xfrm>
            <a:off x="3" y="5948376"/>
            <a:ext cx="12188824" cy="909637"/>
          </a:xfrm>
          <a:prstGeom prst="rect">
            <a:avLst/>
          </a:prstGeom>
          <a:solidFill>
            <a:schemeClr val="bg1"/>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3" name="Rectangle 2"/>
          <p:cNvSpPr/>
          <p:nvPr userDrawn="1"/>
        </p:nvSpPr>
        <p:spPr>
          <a:xfrm>
            <a:off x="1523" y="914400"/>
            <a:ext cx="6094476" cy="5943600"/>
          </a:xfrm>
          <a:prstGeom prst="rect">
            <a:avLst/>
          </a:prstGeom>
          <a:solidFill>
            <a:srgbClr val="DED7CF"/>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5" name="Picture Placeholder 4"/>
          <p:cNvSpPr>
            <a:spLocks noGrp="1"/>
          </p:cNvSpPr>
          <p:nvPr>
            <p:ph type="pic" sz="quarter" idx="10"/>
          </p:nvPr>
        </p:nvSpPr>
        <p:spPr>
          <a:xfrm>
            <a:off x="6094412" y="914400"/>
            <a:ext cx="6094413" cy="5943600"/>
          </a:xfrm>
          <a:solidFill>
            <a:srgbClr val="FBF5E6"/>
          </a:solidFill>
        </p:spPr>
        <p:txBody>
          <a:bodyPr/>
          <a:lstStyle>
            <a:lvl1pPr marL="0" indent="0">
              <a:buNone/>
              <a:defRPr/>
            </a:lvl1pPr>
          </a:lstStyle>
          <a:p>
            <a:r>
              <a:rPr lang="en-US" smtClean="0"/>
              <a:t>Click icon to add picture</a:t>
            </a:r>
            <a:endParaRPr lang="en-US"/>
          </a:p>
        </p:txBody>
      </p:sp>
      <p:sp>
        <p:nvSpPr>
          <p:cNvPr id="11" name="Rectangle 10"/>
          <p:cNvSpPr/>
          <p:nvPr userDrawn="1"/>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4" name="Title 3"/>
          <p:cNvSpPr>
            <a:spLocks noGrp="1"/>
          </p:cNvSpPr>
          <p:nvPr>
            <p:ph type="title" hasCustomPrompt="1"/>
          </p:nvPr>
        </p:nvSpPr>
        <p:spPr/>
        <p:txBody>
          <a:bodyPr/>
          <a:lstStyle/>
          <a:p>
            <a:r>
              <a:rPr lang="en-US" dirty="0"/>
              <a:t>Click to edit master title style</a:t>
            </a:r>
          </a:p>
        </p:txBody>
      </p:sp>
      <p:sp>
        <p:nvSpPr>
          <p:cNvPr id="14" name="Text Placeholder 9"/>
          <p:cNvSpPr>
            <a:spLocks noGrp="1"/>
          </p:cNvSpPr>
          <p:nvPr>
            <p:ph type="body" sz="quarter" idx="15" hasCustomPrompt="1"/>
          </p:nvPr>
        </p:nvSpPr>
        <p:spPr bwMode="gray">
          <a:xfrm>
            <a:off x="426609" y="954201"/>
            <a:ext cx="5277505" cy="396947"/>
          </a:xfrm>
          <a:prstGeom prst="rect">
            <a:avLst/>
          </a:prstGeom>
          <a:noFill/>
        </p:spPr>
        <p:txBody>
          <a:bodyPr wrap="square" rtlCol="0">
            <a:noAutofit/>
          </a:bodyPr>
          <a:lstStyle>
            <a:lvl1pPr marL="0" indent="0" algn="l" rtl="0" fontAlgn="base">
              <a:lnSpc>
                <a:spcPct val="100000"/>
              </a:lnSpc>
              <a:spcBef>
                <a:spcPct val="0"/>
              </a:spcBef>
              <a:spcAft>
                <a:spcPct val="0"/>
              </a:spcAft>
              <a:buNone/>
              <a:defRPr lang="en-US" sz="2700" b="1" kern="1200" smtClean="0">
                <a:solidFill>
                  <a:schemeClr val="tx1"/>
                </a:solidFill>
                <a:latin typeface="+mj-lt"/>
                <a:ea typeface="+mn-ea"/>
                <a:cs typeface="+mn-cs"/>
              </a:defRPr>
            </a:lvl1pPr>
            <a:lvl2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3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300" b="1" kern="1200" dirty="0" smtClean="0">
                <a:solidFill>
                  <a:schemeClr val="tx1"/>
                </a:solidFill>
                <a:latin typeface="Arial Narrow" pitchFamily="34" charset="0"/>
                <a:ea typeface="+mn-ea"/>
                <a:cs typeface="+mn-cs"/>
              </a:defRPr>
            </a:lvl5pPr>
          </a:lstStyle>
          <a:p>
            <a:pPr lvl="0"/>
            <a:r>
              <a:rPr lang="en-US" dirty="0"/>
              <a:t>Click to edit subtitle</a:t>
            </a:r>
          </a:p>
        </p:txBody>
      </p:sp>
      <p:sp>
        <p:nvSpPr>
          <p:cNvPr id="9" name="Content Placeholder 3"/>
          <p:cNvSpPr>
            <a:spLocks noGrp="1"/>
          </p:cNvSpPr>
          <p:nvPr>
            <p:ph sz="quarter" idx="32"/>
          </p:nvPr>
        </p:nvSpPr>
        <p:spPr>
          <a:xfrm>
            <a:off x="427085" y="1600199"/>
            <a:ext cx="5277075" cy="4560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2"/>
          <p:cNvSpPr>
            <a:spLocks noGrp="1"/>
          </p:cNvSpPr>
          <p:nvPr>
            <p:ph type="body" sz="quarter" idx="16" hasCustomPrompt="1"/>
          </p:nvPr>
        </p:nvSpPr>
        <p:spPr>
          <a:xfrm>
            <a:off x="426655" y="6161137"/>
            <a:ext cx="5277507" cy="383119"/>
          </a:xfrm>
          <a:prstGeom prst="rect">
            <a:avLst/>
          </a:prstGeom>
        </p:spPr>
        <p:txBody>
          <a:bodyPr lIns="91320" tIns="0" rIns="0" bIns="0" anchor="b" anchorCtr="0">
            <a:noAutofit/>
          </a:bodyPr>
          <a:lstStyle>
            <a:lvl1pPr marL="0" indent="0">
              <a:spcBef>
                <a:spcPts val="200"/>
              </a:spcBef>
              <a:buNone/>
              <a:defRPr sz="1100">
                <a:solidFill>
                  <a:schemeClr val="tx1"/>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213546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theme" Target="../theme/theme10.xml"/><Relationship Id="rId1" Type="http://schemas.openxmlformats.org/officeDocument/2006/relationships/slideLayout" Target="../slideLayouts/slideLayout8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theme" Target="../theme/theme11.xml"/><Relationship Id="rId1" Type="http://schemas.openxmlformats.org/officeDocument/2006/relationships/slideLayout" Target="../slideLayouts/slideLayout8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theme" Target="../theme/theme12.xml"/><Relationship Id="rId1" Type="http://schemas.openxmlformats.org/officeDocument/2006/relationships/slideLayout" Target="../slideLayouts/slideLayout8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image" Target="../media/image13.jpg"/><Relationship Id="rId4" Type="http://schemas.openxmlformats.org/officeDocument/2006/relationships/slideLayout" Target="../slideLayouts/slideLayout87.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oleObject" Target="../embeddings/oleObject1.bin"/><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tags" Target="../tags/tag1.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vmlDrawing" Target="../drawings/vmlDrawing1.v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14.xml"/><Relationship Id="rId28" Type="http://schemas.openxmlformats.org/officeDocument/2006/relationships/image" Target="../media/image1.png"/><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image" Target="../media/image25.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10" Type="http://schemas.openxmlformats.org/officeDocument/2006/relationships/image" Target="../media/image13.jpg"/><Relationship Id="rId4" Type="http://schemas.openxmlformats.org/officeDocument/2006/relationships/slideLayout" Target="../slideLayouts/slideLayout117.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9" Type="http://schemas.openxmlformats.org/officeDocument/2006/relationships/image" Target="../media/image13.jp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image" Target="../media/image26.png"/><Relationship Id="rId5" Type="http://schemas.openxmlformats.org/officeDocument/2006/relationships/slideLayout" Target="../slideLayouts/slideLayout133.xml"/><Relationship Id="rId10" Type="http://schemas.openxmlformats.org/officeDocument/2006/relationships/theme" Target="../theme/theme17.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10" Type="http://schemas.openxmlformats.org/officeDocument/2006/relationships/image" Target="../media/image13.jpg"/><Relationship Id="rId4" Type="http://schemas.openxmlformats.org/officeDocument/2006/relationships/slideLayout" Target="../slideLayouts/slideLayout141.xml"/><Relationship Id="rId9"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image" Target="../media/image25.emf"/><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oleObject" Target="../embeddings/oleObject3.bin"/><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tags" Target="../tags/tag3.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vmlDrawing" Target="../drawings/vmlDrawing3.v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theme" Target="../theme/theme19.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8.jpg"/><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169.xml"/><Relationship Id="rId7" Type="http://schemas.openxmlformats.org/officeDocument/2006/relationships/theme" Target="../theme/theme20.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5" Type="http://schemas.openxmlformats.org/officeDocument/2006/relationships/slideLayout" Target="../slideLayouts/slideLayout171.xml"/><Relationship Id="rId4" Type="http://schemas.openxmlformats.org/officeDocument/2006/relationships/slideLayout" Target="../slideLayouts/slideLayout17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80.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5" Type="http://schemas.openxmlformats.org/officeDocument/2006/relationships/slideLayout" Target="../slideLayouts/slideLayout177.xml"/><Relationship Id="rId10" Type="http://schemas.openxmlformats.org/officeDocument/2006/relationships/image" Target="../media/image13.jpg"/><Relationship Id="rId4" Type="http://schemas.openxmlformats.org/officeDocument/2006/relationships/slideLayout" Target="../slideLayouts/slideLayout176.xml"/><Relationship Id="rId9"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83.xml"/><Relationship Id="rId7" Type="http://schemas.openxmlformats.org/officeDocument/2006/relationships/image" Target="../media/image32.jpeg"/><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theme" Target="../theme/theme22.xml"/><Relationship Id="rId5" Type="http://schemas.openxmlformats.org/officeDocument/2006/relationships/slideLayout" Target="../slideLayouts/slideLayout185.xml"/><Relationship Id="rId4" Type="http://schemas.openxmlformats.org/officeDocument/2006/relationships/slideLayout" Target="../slideLayouts/slideLayout18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image" Target="../media/image1.png"/><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theme" Target="../theme/theme23.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image" Target="../media/image1.png"/><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theme" Target="../theme/theme24.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10" Type="http://schemas.openxmlformats.org/officeDocument/2006/relationships/image" Target="../media/image13.jpg"/><Relationship Id="rId4" Type="http://schemas.openxmlformats.org/officeDocument/2006/relationships/slideLayout" Target="../slideLayouts/slideLayout235.xml"/><Relationship Id="rId9" Type="http://schemas.openxmlformats.org/officeDocument/2006/relationships/theme" Target="../theme/theme2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35.xml"/><Relationship Id="rId7"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image" Target="../media/image13.jpg"/><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67.xml"/><Relationship Id="rId7" Type="http://schemas.openxmlformats.org/officeDocument/2006/relationships/theme" Target="../theme/theme5.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7.xml"/><Relationship Id="rId1"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5" Type="http://schemas.openxmlformats.org/officeDocument/2006/relationships/image" Target="../media/image17.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slideLayout" Target="../slideLayouts/slideLayout77.xml"/><Relationship Id="rId7" Type="http://schemas.openxmlformats.org/officeDocument/2006/relationships/theme" Target="../theme/theme9.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57"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257" tIns="45629" rIns="91257" bIns="45629"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0" name="Slide Number Placeholder 5"/>
          <p:cNvSpPr txBox="1">
            <a:spLocks/>
          </p:cNvSpPr>
          <p:nvPr/>
        </p:nvSpPr>
        <p:spPr bwMode="gray">
          <a:xfrm>
            <a:off x="10992482" y="6366307"/>
            <a:ext cx="584048" cy="228600"/>
          </a:xfrm>
          <a:prstGeom prst="rect">
            <a:avLst/>
          </a:prstGeom>
        </p:spPr>
        <p:txBody>
          <a:bodyPr wrap="square" lIns="0" tIns="45635" rIns="0" bIns="45635"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0"/>
              </a:spcBef>
              <a:spcAft>
                <a:spcPts val="0"/>
              </a:spcAft>
            </a:pPr>
            <a:fld id="{35C0926A-889A-463A-A5EA-682F15689EEF}" type="slidenum">
              <a:rPr lang="en-US" sz="1100" smtClean="0">
                <a:solidFill>
                  <a:srgbClr val="A5ACB3"/>
                </a:solidFill>
                <a:latin typeface="+mn-lt"/>
              </a:rPr>
              <a:pPr>
                <a:lnSpc>
                  <a:spcPct val="90000"/>
                </a:lnSpc>
                <a:spcBef>
                  <a:spcPts val="0"/>
                </a:spcBef>
                <a:spcAft>
                  <a:spcPts val="0"/>
                </a:spcAft>
              </a:pPr>
              <a:t>‹#›</a:t>
            </a:fld>
            <a:endParaRPr lang="en-US" sz="1100" dirty="0">
              <a:solidFill>
                <a:srgbClr val="A5ACB3"/>
              </a:solidFill>
              <a:latin typeface="+mn-lt"/>
            </a:endParaRPr>
          </a:p>
        </p:txBody>
      </p:sp>
      <p:sp>
        <p:nvSpPr>
          <p:cNvPr id="2" name="Title Placeholder 1"/>
          <p:cNvSpPr>
            <a:spLocks noGrp="1"/>
          </p:cNvSpPr>
          <p:nvPr>
            <p:ph type="title"/>
          </p:nvPr>
        </p:nvSpPr>
        <p:spPr bwMode="gray">
          <a:xfrm>
            <a:off x="426608" y="74431"/>
            <a:ext cx="10397336" cy="839972"/>
          </a:xfrm>
          <a:prstGeom prst="rect">
            <a:avLst/>
          </a:prstGeom>
        </p:spPr>
        <p:txBody>
          <a:bodyPr vert="horz" lIns="91268" tIns="27375" rIns="91268" bIns="27375" rtlCol="0" anchor="ctr" anchorCtr="0">
            <a:noAutofit/>
          </a:bodyPr>
          <a:lstStyle/>
          <a:p>
            <a:r>
              <a:rPr lang="en-US" smtClean="0"/>
              <a:t>Click to edit Master title style</a:t>
            </a:r>
            <a:endParaRPr lang="en-US" dirty="0"/>
          </a:p>
        </p:txBody>
      </p:sp>
      <p:sp>
        <p:nvSpPr>
          <p:cNvPr id="4" name="Text Placeholder 3"/>
          <p:cNvSpPr>
            <a:spLocks noGrp="1"/>
          </p:cNvSpPr>
          <p:nvPr>
            <p:ph type="body" idx="1"/>
          </p:nvPr>
        </p:nvSpPr>
        <p:spPr bwMode="gray">
          <a:xfrm>
            <a:off x="426609" y="1600201"/>
            <a:ext cx="11274663" cy="4556051"/>
          </a:xfrm>
          <a:prstGeom prst="rect">
            <a:avLst/>
          </a:prstGeom>
        </p:spPr>
        <p:txBody>
          <a:bodyPr vert="horz" lIns="91268" tIns="45635" rIns="91268" bIns="45635"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4"/>
          <p:cNvSpPr txBox="1">
            <a:spLocks/>
          </p:cNvSpPr>
          <p:nvPr/>
        </p:nvSpPr>
        <p:spPr>
          <a:xfrm>
            <a:off x="10777538" y="6639818"/>
            <a:ext cx="936780" cy="156991"/>
          </a:xfrm>
          <a:prstGeom prst="rect">
            <a:avLst/>
          </a:prstGeom>
        </p:spPr>
        <p:txBody>
          <a:bodyPr vert="horz" lIns="121669" tIns="60835" rIns="121669" bIns="60835"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08404"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srgbClr val="73808E">
                    <a:tint val="75000"/>
                  </a:srgbClr>
                </a:solidFill>
                <a:effectLst/>
                <a:uLnTx/>
                <a:uFillTx/>
                <a:latin typeface="Arial"/>
                <a:ea typeface="+mn-ea"/>
                <a:cs typeface="+mn-cs"/>
              </a:rPr>
              <a:t>© 2017 USP</a:t>
            </a:r>
            <a:endParaRPr kumimoji="0" lang="en-US" sz="800" b="0" i="0" u="none" strike="noStrike" kern="1200" cap="none" spc="0" normalizeH="0" baseline="0" noProof="0" dirty="0">
              <a:ln>
                <a:noFill/>
              </a:ln>
              <a:solidFill>
                <a:srgbClr val="73808E">
                  <a:tint val="75000"/>
                </a:srgbClr>
              </a:solidFill>
              <a:effectLst/>
              <a:uLnTx/>
              <a:uFillTx/>
              <a:latin typeface="Arial"/>
              <a:ea typeface="+mn-ea"/>
              <a:cs typeface="+mn-cs"/>
            </a:endParaRPr>
          </a:p>
        </p:txBody>
      </p:sp>
      <p:cxnSp>
        <p:nvCxnSpPr>
          <p:cNvPr id="24" name="Straight Connector 23"/>
          <p:cNvCxnSpPr/>
          <p:nvPr/>
        </p:nvCxnSpPr>
        <p:spPr>
          <a:xfrm>
            <a:off x="11023485" y="6588839"/>
            <a:ext cx="563866" cy="0"/>
          </a:xfrm>
          <a:prstGeom prst="line">
            <a:avLst/>
          </a:prstGeom>
          <a:noFill/>
          <a:ln w="3175" cap="flat" cmpd="sng" algn="ctr">
            <a:solidFill>
              <a:schemeClr val="accent2"/>
            </a:solidFill>
            <a:prstDash val="solid"/>
          </a:ln>
          <a:effectLst/>
        </p:spPr>
      </p:cxnSp>
      <p:pic>
        <p:nvPicPr>
          <p:cNvPr id="16" name="Picture 5"/>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67508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5" r:id="rId4"/>
    <p:sldLayoutId id="2147483656" r:id="rId5"/>
    <p:sldLayoutId id="2147483658" r:id="rId6"/>
    <p:sldLayoutId id="2147483673" r:id="rId7"/>
    <p:sldLayoutId id="2147483674" r:id="rId8"/>
    <p:sldLayoutId id="2147483679" r:id="rId9"/>
    <p:sldLayoutId id="2147483664" r:id="rId10"/>
    <p:sldLayoutId id="2147483676" r:id="rId11"/>
    <p:sldLayoutId id="2147483677" r:id="rId12"/>
    <p:sldLayoutId id="2147483678" r:id="rId13"/>
    <p:sldLayoutId id="2147483680" r:id="rId14"/>
    <p:sldLayoutId id="2147483681" r:id="rId15"/>
    <p:sldLayoutId id="2147483666" r:id="rId16"/>
    <p:sldLayoutId id="2147483675" r:id="rId17"/>
    <p:sldLayoutId id="2147483670" r:id="rId18"/>
    <p:sldLayoutId id="2147483668" r:id="rId19"/>
    <p:sldLayoutId id="2147483669" r:id="rId20"/>
    <p:sldLayoutId id="2147483783" r:id="rId21"/>
    <p:sldLayoutId id="2147483793" r:id="rId22"/>
    <p:sldLayoutId id="2147484056" r:id="rId23"/>
  </p:sldLayoutIdLst>
  <p:txStyles>
    <p:titleStyle>
      <a:lvl1pPr algn="l" defTabSz="912766" rtl="0" eaLnBrk="1" latinLnBrk="0" hangingPunct="1">
        <a:lnSpc>
          <a:spcPct val="100000"/>
        </a:lnSpc>
        <a:spcBef>
          <a:spcPts val="0"/>
        </a:spcBef>
        <a:buNone/>
        <a:defRPr sz="3600" b="1" kern="1200">
          <a:solidFill>
            <a:schemeClr val="tx1"/>
          </a:solidFill>
          <a:latin typeface="+mj-lt"/>
          <a:ea typeface="+mj-ea"/>
          <a:cs typeface="+mj-cs"/>
        </a:defRPr>
      </a:lvl1pPr>
    </p:titleStyle>
    <p:bodyStyle>
      <a:lvl1pPr marL="232958" indent="-232958" algn="l" defTabSz="912766" rtl="0" eaLnBrk="1" latinLnBrk="0" hangingPunct="1">
        <a:lnSpc>
          <a:spcPct val="100000"/>
        </a:lnSpc>
        <a:spcBef>
          <a:spcPts val="2000"/>
        </a:spcBef>
        <a:buClr>
          <a:schemeClr val="accent2"/>
        </a:buClr>
        <a:buSzPct val="80000"/>
        <a:buFont typeface="Wingdings 3" panose="05040102010807070707" pitchFamily="18" charset="2"/>
        <a:buChar char=""/>
        <a:defRPr sz="2300" kern="1200">
          <a:solidFill>
            <a:schemeClr val="tx1"/>
          </a:solidFill>
          <a:latin typeface="+mn-lt"/>
          <a:ea typeface="+mn-ea"/>
          <a:cs typeface="+mn-cs"/>
        </a:defRPr>
      </a:lvl1pPr>
      <a:lvl2pPr marL="562532" indent="-225023" algn="l" defTabSz="912766" rtl="0" eaLnBrk="1" latinLnBrk="0" hangingPunct="1">
        <a:lnSpc>
          <a:spcPct val="100000"/>
        </a:lnSpc>
        <a:spcBef>
          <a:spcPts val="1000"/>
        </a:spcBef>
        <a:buClr>
          <a:schemeClr val="accent2"/>
        </a:buClr>
        <a:buFont typeface="Arial" pitchFamily="34" charset="0"/>
        <a:buChar char="–"/>
        <a:defRPr sz="2000" kern="1200">
          <a:solidFill>
            <a:schemeClr val="tx1"/>
          </a:solidFill>
          <a:latin typeface="+mn-lt"/>
          <a:ea typeface="+mn-ea"/>
          <a:cs typeface="+mn-cs"/>
        </a:defRPr>
      </a:lvl2pPr>
      <a:lvl3pPr marL="746341" indent="-167988" algn="l" defTabSz="912766" rtl="0" eaLnBrk="1" latinLnBrk="0" hangingPunct="1">
        <a:lnSpc>
          <a:spcPct val="100000"/>
        </a:lnSpc>
        <a:spcBef>
          <a:spcPts val="500"/>
        </a:spcBef>
        <a:buClr>
          <a:schemeClr val="accent2"/>
        </a:buClr>
        <a:buFont typeface="Arial" pitchFamily="34" charset="0"/>
        <a:buChar char="•"/>
        <a:defRPr sz="1900" kern="1200">
          <a:solidFill>
            <a:schemeClr val="tx1"/>
          </a:solidFill>
          <a:latin typeface="+mn-lt"/>
          <a:ea typeface="+mn-ea"/>
          <a:cs typeface="+mn-cs"/>
        </a:defRPr>
      </a:lvl3pPr>
      <a:lvl4pPr marL="971418" indent="-163226" algn="l" defTabSz="912766" rtl="0" eaLnBrk="1" latinLnBrk="0" hangingPunct="1">
        <a:lnSpc>
          <a:spcPct val="100000"/>
        </a:lnSpc>
        <a:spcBef>
          <a:spcPts val="2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1177403" indent="-155289" algn="l" defTabSz="912766" rtl="0" eaLnBrk="1" latinLnBrk="0" hangingPunct="1">
        <a:lnSpc>
          <a:spcPct val="100000"/>
        </a:lnSpc>
        <a:spcBef>
          <a:spcPts val="100"/>
        </a:spcBef>
        <a:buClr>
          <a:schemeClr val="accent2"/>
        </a:buClr>
        <a:buFont typeface="Arial" pitchFamily="34" charset="0"/>
        <a:buChar char="»"/>
        <a:defRPr sz="1500" kern="1200">
          <a:solidFill>
            <a:schemeClr val="tx1"/>
          </a:solidFill>
          <a:latin typeface="+mn-lt"/>
          <a:ea typeface="+mn-ea"/>
          <a:cs typeface="+mn-cs"/>
        </a:defRPr>
      </a:lvl5pPr>
      <a:lvl6pPr marL="2510126"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470"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865"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238"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766" rtl="0" eaLnBrk="1" latinLnBrk="0" hangingPunct="1">
        <a:defRPr sz="1900" kern="1200">
          <a:solidFill>
            <a:schemeClr val="tx1"/>
          </a:solidFill>
          <a:latin typeface="+mn-lt"/>
          <a:ea typeface="+mn-ea"/>
          <a:cs typeface="+mn-cs"/>
        </a:defRPr>
      </a:lvl1pPr>
      <a:lvl2pPr marL="456341" algn="l" defTabSz="912766" rtl="0" eaLnBrk="1" latinLnBrk="0" hangingPunct="1">
        <a:defRPr sz="1900" kern="1200">
          <a:solidFill>
            <a:schemeClr val="tx1"/>
          </a:solidFill>
          <a:latin typeface="+mn-lt"/>
          <a:ea typeface="+mn-ea"/>
          <a:cs typeface="+mn-cs"/>
        </a:defRPr>
      </a:lvl2pPr>
      <a:lvl3pPr marL="912766" algn="l" defTabSz="912766" rtl="0" eaLnBrk="1" latinLnBrk="0" hangingPunct="1">
        <a:defRPr sz="1900" kern="1200">
          <a:solidFill>
            <a:schemeClr val="tx1"/>
          </a:solidFill>
          <a:latin typeface="+mn-lt"/>
          <a:ea typeface="+mn-ea"/>
          <a:cs typeface="+mn-cs"/>
        </a:defRPr>
      </a:lvl3pPr>
      <a:lvl4pPr marL="1369138" algn="l" defTabSz="912766" rtl="0" eaLnBrk="1" latinLnBrk="0" hangingPunct="1">
        <a:defRPr sz="1900" kern="1200">
          <a:solidFill>
            <a:schemeClr val="tx1"/>
          </a:solidFill>
          <a:latin typeface="+mn-lt"/>
          <a:ea typeface="+mn-ea"/>
          <a:cs typeface="+mn-cs"/>
        </a:defRPr>
      </a:lvl4pPr>
      <a:lvl5pPr marL="1825532" algn="l" defTabSz="912766" rtl="0" eaLnBrk="1" latinLnBrk="0" hangingPunct="1">
        <a:defRPr sz="1900" kern="1200">
          <a:solidFill>
            <a:schemeClr val="tx1"/>
          </a:solidFill>
          <a:latin typeface="+mn-lt"/>
          <a:ea typeface="+mn-ea"/>
          <a:cs typeface="+mn-cs"/>
        </a:defRPr>
      </a:lvl5pPr>
      <a:lvl6pPr marL="2281879" algn="l" defTabSz="912766" rtl="0" eaLnBrk="1" latinLnBrk="0" hangingPunct="1">
        <a:defRPr sz="1900" kern="1200">
          <a:solidFill>
            <a:schemeClr val="tx1"/>
          </a:solidFill>
          <a:latin typeface="+mn-lt"/>
          <a:ea typeface="+mn-ea"/>
          <a:cs typeface="+mn-cs"/>
        </a:defRPr>
      </a:lvl6pPr>
      <a:lvl7pPr marL="2738289" algn="l" defTabSz="912766" rtl="0" eaLnBrk="1" latinLnBrk="0" hangingPunct="1">
        <a:defRPr sz="1900" kern="1200">
          <a:solidFill>
            <a:schemeClr val="tx1"/>
          </a:solidFill>
          <a:latin typeface="+mn-lt"/>
          <a:ea typeface="+mn-ea"/>
          <a:cs typeface="+mn-cs"/>
        </a:defRPr>
      </a:lvl7pPr>
      <a:lvl8pPr marL="3194668" algn="l" defTabSz="912766" rtl="0" eaLnBrk="1" latinLnBrk="0" hangingPunct="1">
        <a:defRPr sz="1900" kern="1200">
          <a:solidFill>
            <a:schemeClr val="tx1"/>
          </a:solidFill>
          <a:latin typeface="+mn-lt"/>
          <a:ea typeface="+mn-ea"/>
          <a:cs typeface="+mn-cs"/>
        </a:defRPr>
      </a:lvl8pPr>
      <a:lvl9pPr marL="3651062" algn="l" defTabSz="912766"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441" y="6356403"/>
            <a:ext cx="2844059" cy="366183"/>
          </a:xfrm>
          <a:prstGeom prst="rect">
            <a:avLst/>
          </a:prstGeom>
        </p:spPr>
        <p:txBody>
          <a:bodyPr vert="horz" lIns="121691" tIns="60845" rIns="121691" bIns="60845" rtlCol="0" anchor="ctr"/>
          <a:lstStyle>
            <a:lvl1pPr algn="l">
              <a:defRPr sz="1200">
                <a:solidFill>
                  <a:schemeClr val="tx1">
                    <a:tint val="75000"/>
                  </a:schemeClr>
                </a:solidFill>
              </a:defRPr>
            </a:lvl1pPr>
          </a:lstStyle>
          <a:p>
            <a:pPr defTabSz="608505"/>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403"/>
            <a:ext cx="3859795" cy="366183"/>
          </a:xfrm>
          <a:prstGeom prst="rect">
            <a:avLst/>
          </a:prstGeom>
        </p:spPr>
        <p:txBody>
          <a:bodyPr vert="horz" lIns="121691" tIns="60845" rIns="121691" bIns="60845" rtlCol="0" anchor="ctr"/>
          <a:lstStyle>
            <a:lvl1pPr algn="ctr">
              <a:defRPr sz="800">
                <a:solidFill>
                  <a:schemeClr val="tx1">
                    <a:tint val="75000"/>
                  </a:schemeClr>
                </a:solidFill>
              </a:defRPr>
            </a:lvl1pPr>
          </a:lstStyle>
          <a:p>
            <a:pPr defTabSz="608505"/>
            <a:r>
              <a:rPr lang="sk-SK" smtClean="0">
                <a:solidFill>
                  <a:srgbClr val="73808E">
                    <a:tint val="75000"/>
                  </a:srgbClr>
                </a:solidFill>
              </a:rPr>
              <a:t>© 2017 USP</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403"/>
            <a:ext cx="2844059" cy="366183"/>
          </a:xfrm>
          <a:prstGeom prst="rect">
            <a:avLst/>
          </a:prstGeom>
        </p:spPr>
        <p:txBody>
          <a:bodyPr vert="horz" lIns="121691" tIns="60845" rIns="121691" bIns="60845" rtlCol="0" anchor="ctr"/>
          <a:lstStyle>
            <a:lvl1pPr algn="r">
              <a:defRPr sz="1200">
                <a:solidFill>
                  <a:schemeClr val="tx1">
                    <a:tint val="75000"/>
                  </a:schemeClr>
                </a:solidFill>
              </a:defRPr>
            </a:lvl1pPr>
          </a:lstStyle>
          <a:p>
            <a:pPr defTabSz="608505"/>
            <a:fld id="{075210BD-A5CC-144C-A074-3709B8065B4A}" type="slidenum">
              <a:rPr lang="en-US" smtClean="0">
                <a:solidFill>
                  <a:srgbClr val="73808E">
                    <a:tint val="75000"/>
                  </a:srgbClr>
                </a:solidFill>
              </a:rPr>
              <a:pPr defTabSz="608505"/>
              <a:t>‹#›</a:t>
            </a:fld>
            <a:endParaRPr lang="en-US" dirty="0">
              <a:solidFill>
                <a:srgbClr val="73808E">
                  <a:tint val="75000"/>
                </a:srgbClr>
              </a:solidFill>
            </a:endParaRPr>
          </a:p>
        </p:txBody>
      </p:sp>
      <p:pic>
        <p:nvPicPr>
          <p:cNvPr id="2" name="Picture 1" descr="USP_BrandRelease_PPT_3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95263802"/>
      </p:ext>
    </p:extLst>
  </p:cSld>
  <p:clrMap bg1="lt1" tx1="dk1" bg2="lt2" tx2="dk2" accent1="accent1" accent2="accent2" accent3="accent3" accent4="accent4" accent5="accent5" accent6="accent6" hlink="hlink" folHlink="folHlink"/>
  <p:sldLayoutIdLst>
    <p:sldLayoutId id="2147483778" r:id="rId1"/>
  </p:sldLayoutIdLst>
  <p:hf hdr="0" dt="0"/>
  <p:txStyles>
    <p:titleStyle>
      <a:lvl1pPr algn="ctr" defTabSz="608505" rtl="0" eaLnBrk="1" latinLnBrk="0" hangingPunct="1">
        <a:spcBef>
          <a:spcPct val="0"/>
        </a:spcBef>
        <a:buNone/>
        <a:defRPr sz="5900" kern="1200">
          <a:solidFill>
            <a:schemeClr val="tx1"/>
          </a:solidFill>
          <a:latin typeface="+mj-lt"/>
          <a:ea typeface="+mj-ea"/>
          <a:cs typeface="+mj-cs"/>
        </a:defRPr>
      </a:lvl1pPr>
    </p:titleStyle>
    <p:bodyStyle>
      <a:lvl1pPr marL="456341" indent="-456341" algn="l" defTabSz="608505" rtl="0" eaLnBrk="1" latinLnBrk="0" hangingPunct="1">
        <a:spcBef>
          <a:spcPct val="20000"/>
        </a:spcBef>
        <a:buFont typeface="Arial"/>
        <a:buChar char="•"/>
        <a:defRPr sz="4300" kern="1200">
          <a:solidFill>
            <a:schemeClr val="tx1"/>
          </a:solidFill>
          <a:latin typeface="+mn-lt"/>
          <a:ea typeface="+mn-ea"/>
          <a:cs typeface="+mn-cs"/>
        </a:defRPr>
      </a:lvl1pPr>
      <a:lvl2pPr marL="988815" indent="-380309" algn="l" defTabSz="608505" rtl="0" eaLnBrk="1" latinLnBrk="0" hangingPunct="1">
        <a:spcBef>
          <a:spcPct val="20000"/>
        </a:spcBef>
        <a:buFont typeface="Arial"/>
        <a:buChar char="–"/>
        <a:defRPr sz="3700" kern="1200">
          <a:solidFill>
            <a:schemeClr val="tx1"/>
          </a:solidFill>
          <a:latin typeface="+mn-lt"/>
          <a:ea typeface="+mn-ea"/>
          <a:cs typeface="+mn-cs"/>
        </a:defRPr>
      </a:lvl2pPr>
      <a:lvl3pPr marL="1521240" indent="-304279" algn="l" defTabSz="608505" rtl="0" eaLnBrk="1" latinLnBrk="0" hangingPunct="1">
        <a:spcBef>
          <a:spcPct val="20000"/>
        </a:spcBef>
        <a:buFont typeface="Arial"/>
        <a:buChar char="•"/>
        <a:defRPr sz="3200" kern="1200">
          <a:solidFill>
            <a:schemeClr val="tx1"/>
          </a:solidFill>
          <a:latin typeface="+mn-lt"/>
          <a:ea typeface="+mn-ea"/>
          <a:cs typeface="+mn-cs"/>
        </a:defRPr>
      </a:lvl3pPr>
      <a:lvl4pPr marL="2129785" indent="-304279" algn="l" defTabSz="608505" rtl="0" eaLnBrk="1" latinLnBrk="0" hangingPunct="1">
        <a:spcBef>
          <a:spcPct val="20000"/>
        </a:spcBef>
        <a:buFont typeface="Arial"/>
        <a:buChar char="–"/>
        <a:defRPr sz="2700" kern="1200">
          <a:solidFill>
            <a:schemeClr val="tx1"/>
          </a:solidFill>
          <a:latin typeface="+mn-lt"/>
          <a:ea typeface="+mn-ea"/>
          <a:cs typeface="+mn-cs"/>
        </a:defRPr>
      </a:lvl4pPr>
      <a:lvl5pPr marL="2738263" indent="-304279" algn="l" defTabSz="608505" rtl="0" eaLnBrk="1" latinLnBrk="0" hangingPunct="1">
        <a:spcBef>
          <a:spcPct val="20000"/>
        </a:spcBef>
        <a:buFont typeface="Arial"/>
        <a:buChar char="»"/>
        <a:defRPr sz="2700" kern="1200">
          <a:solidFill>
            <a:schemeClr val="tx1"/>
          </a:solidFill>
          <a:latin typeface="+mn-lt"/>
          <a:ea typeface="+mn-ea"/>
          <a:cs typeface="+mn-cs"/>
        </a:defRPr>
      </a:lvl5pPr>
      <a:lvl6pPr marL="3346757" indent="-304279" algn="l" defTabSz="608505" rtl="0" eaLnBrk="1" latinLnBrk="0" hangingPunct="1">
        <a:spcBef>
          <a:spcPct val="20000"/>
        </a:spcBef>
        <a:buFont typeface="Arial"/>
        <a:buChar char="•"/>
        <a:defRPr sz="2700" kern="1200">
          <a:solidFill>
            <a:schemeClr val="tx1"/>
          </a:solidFill>
          <a:latin typeface="+mn-lt"/>
          <a:ea typeface="+mn-ea"/>
          <a:cs typeface="+mn-cs"/>
        </a:defRPr>
      </a:lvl6pPr>
      <a:lvl7pPr marL="3955276" indent="-304279" algn="l" defTabSz="608505" rtl="0" eaLnBrk="1" latinLnBrk="0" hangingPunct="1">
        <a:spcBef>
          <a:spcPct val="20000"/>
        </a:spcBef>
        <a:buFont typeface="Arial"/>
        <a:buChar char="•"/>
        <a:defRPr sz="2700" kern="1200">
          <a:solidFill>
            <a:schemeClr val="tx1"/>
          </a:solidFill>
          <a:latin typeface="+mn-lt"/>
          <a:ea typeface="+mn-ea"/>
          <a:cs typeface="+mn-cs"/>
        </a:defRPr>
      </a:lvl7pPr>
      <a:lvl8pPr marL="4563771" indent="-304279" algn="l" defTabSz="608505" rtl="0" eaLnBrk="1" latinLnBrk="0" hangingPunct="1">
        <a:spcBef>
          <a:spcPct val="20000"/>
        </a:spcBef>
        <a:buFont typeface="Arial"/>
        <a:buChar char="•"/>
        <a:defRPr sz="2700" kern="1200">
          <a:solidFill>
            <a:schemeClr val="tx1"/>
          </a:solidFill>
          <a:latin typeface="+mn-lt"/>
          <a:ea typeface="+mn-ea"/>
          <a:cs typeface="+mn-cs"/>
        </a:defRPr>
      </a:lvl8pPr>
      <a:lvl9pPr marL="5172272" indent="-304279" algn="l" defTabSz="60850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505" rtl="0" eaLnBrk="1" latinLnBrk="0" hangingPunct="1">
        <a:defRPr sz="2400" kern="1200">
          <a:solidFill>
            <a:schemeClr val="tx1"/>
          </a:solidFill>
          <a:latin typeface="+mn-lt"/>
          <a:ea typeface="+mn-ea"/>
          <a:cs typeface="+mn-cs"/>
        </a:defRPr>
      </a:lvl1pPr>
      <a:lvl2pPr marL="608505" algn="l" defTabSz="608505" rtl="0" eaLnBrk="1" latinLnBrk="0" hangingPunct="1">
        <a:defRPr sz="2400" kern="1200">
          <a:solidFill>
            <a:schemeClr val="tx1"/>
          </a:solidFill>
          <a:latin typeface="+mn-lt"/>
          <a:ea typeface="+mn-ea"/>
          <a:cs typeface="+mn-cs"/>
        </a:defRPr>
      </a:lvl2pPr>
      <a:lvl3pPr marL="1217011" algn="l" defTabSz="608505" rtl="0" eaLnBrk="1" latinLnBrk="0" hangingPunct="1">
        <a:defRPr sz="2400" kern="1200">
          <a:solidFill>
            <a:schemeClr val="tx1"/>
          </a:solidFill>
          <a:latin typeface="+mn-lt"/>
          <a:ea typeface="+mn-ea"/>
          <a:cs typeface="+mn-cs"/>
        </a:defRPr>
      </a:lvl3pPr>
      <a:lvl4pPr marL="1825516" algn="l" defTabSz="608505" rtl="0" eaLnBrk="1" latinLnBrk="0" hangingPunct="1">
        <a:defRPr sz="2400" kern="1200">
          <a:solidFill>
            <a:schemeClr val="tx1"/>
          </a:solidFill>
          <a:latin typeface="+mn-lt"/>
          <a:ea typeface="+mn-ea"/>
          <a:cs typeface="+mn-cs"/>
        </a:defRPr>
      </a:lvl4pPr>
      <a:lvl5pPr marL="2434015" algn="l" defTabSz="608505" rtl="0" eaLnBrk="1" latinLnBrk="0" hangingPunct="1">
        <a:defRPr sz="2400" kern="1200">
          <a:solidFill>
            <a:schemeClr val="tx1"/>
          </a:solidFill>
          <a:latin typeface="+mn-lt"/>
          <a:ea typeface="+mn-ea"/>
          <a:cs typeface="+mn-cs"/>
        </a:defRPr>
      </a:lvl5pPr>
      <a:lvl6pPr marL="3042510" algn="l" defTabSz="608505" rtl="0" eaLnBrk="1" latinLnBrk="0" hangingPunct="1">
        <a:defRPr sz="2400" kern="1200">
          <a:solidFill>
            <a:schemeClr val="tx1"/>
          </a:solidFill>
          <a:latin typeface="+mn-lt"/>
          <a:ea typeface="+mn-ea"/>
          <a:cs typeface="+mn-cs"/>
        </a:defRPr>
      </a:lvl6pPr>
      <a:lvl7pPr marL="3651030" algn="l" defTabSz="608505" rtl="0" eaLnBrk="1" latinLnBrk="0" hangingPunct="1">
        <a:defRPr sz="2400" kern="1200">
          <a:solidFill>
            <a:schemeClr val="tx1"/>
          </a:solidFill>
          <a:latin typeface="+mn-lt"/>
          <a:ea typeface="+mn-ea"/>
          <a:cs typeface="+mn-cs"/>
        </a:defRPr>
      </a:lvl7pPr>
      <a:lvl8pPr marL="4259520" algn="l" defTabSz="608505" rtl="0" eaLnBrk="1" latinLnBrk="0" hangingPunct="1">
        <a:defRPr sz="2400" kern="1200">
          <a:solidFill>
            <a:schemeClr val="tx1"/>
          </a:solidFill>
          <a:latin typeface="+mn-lt"/>
          <a:ea typeface="+mn-ea"/>
          <a:cs typeface="+mn-cs"/>
        </a:defRPr>
      </a:lvl8pPr>
      <a:lvl9pPr marL="4868011" algn="l" defTabSz="60850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441" y="6356401"/>
            <a:ext cx="2844059" cy="366183"/>
          </a:xfrm>
          <a:prstGeom prst="rect">
            <a:avLst/>
          </a:prstGeom>
        </p:spPr>
        <p:txBody>
          <a:bodyPr vert="horz" lIns="121701" tIns="60851" rIns="121701" bIns="60851" rtlCol="0" anchor="ctr"/>
          <a:lstStyle>
            <a:lvl1pPr algn="l">
              <a:defRPr sz="1200">
                <a:solidFill>
                  <a:schemeClr val="tx1">
                    <a:tint val="75000"/>
                  </a:schemeClr>
                </a:solidFill>
              </a:defRPr>
            </a:lvl1pPr>
          </a:lstStyle>
          <a:p>
            <a:pPr defTabSz="608556"/>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401"/>
            <a:ext cx="3859795" cy="366183"/>
          </a:xfrm>
          <a:prstGeom prst="rect">
            <a:avLst/>
          </a:prstGeom>
        </p:spPr>
        <p:txBody>
          <a:bodyPr vert="horz" lIns="121701" tIns="60851" rIns="121701" bIns="60851" rtlCol="0" anchor="ctr"/>
          <a:lstStyle>
            <a:lvl1pPr algn="ctr">
              <a:defRPr sz="800">
                <a:solidFill>
                  <a:schemeClr val="tx1">
                    <a:tint val="75000"/>
                  </a:schemeClr>
                </a:solidFill>
              </a:defRPr>
            </a:lvl1pPr>
          </a:lstStyle>
          <a:p>
            <a:pPr defTabSz="608556"/>
            <a:r>
              <a:rPr lang="sk-SK" smtClean="0">
                <a:solidFill>
                  <a:srgbClr val="73808E">
                    <a:tint val="75000"/>
                  </a:srgbClr>
                </a:solidFill>
              </a:rPr>
              <a:t>© 2017 USP</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401"/>
            <a:ext cx="2844059" cy="366183"/>
          </a:xfrm>
          <a:prstGeom prst="rect">
            <a:avLst/>
          </a:prstGeom>
        </p:spPr>
        <p:txBody>
          <a:bodyPr vert="horz" lIns="121701" tIns="60851" rIns="121701" bIns="60851" rtlCol="0" anchor="ctr"/>
          <a:lstStyle>
            <a:lvl1pPr algn="r">
              <a:defRPr sz="1200">
                <a:solidFill>
                  <a:schemeClr val="tx1">
                    <a:tint val="75000"/>
                  </a:schemeClr>
                </a:solidFill>
              </a:defRPr>
            </a:lvl1pPr>
          </a:lstStyle>
          <a:p>
            <a:pPr defTabSz="608556"/>
            <a:fld id="{075210BD-A5CC-144C-A074-3709B8065B4A}" type="slidenum">
              <a:rPr lang="en-US" smtClean="0">
                <a:solidFill>
                  <a:srgbClr val="73808E">
                    <a:tint val="75000"/>
                  </a:srgbClr>
                </a:solidFill>
              </a:rPr>
              <a:pPr defTabSz="608556"/>
              <a:t>‹#›</a:t>
            </a:fld>
            <a:endParaRPr lang="en-US" dirty="0">
              <a:solidFill>
                <a:srgbClr val="73808E">
                  <a:tint val="75000"/>
                </a:srgbClr>
              </a:solidFill>
            </a:endParaRPr>
          </a:p>
        </p:txBody>
      </p:sp>
      <p:pic>
        <p:nvPicPr>
          <p:cNvPr id="3" name="Picture 2" descr="USP_BrandRelease_PPT_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980513242"/>
      </p:ext>
    </p:extLst>
  </p:cSld>
  <p:clrMap bg1="lt1" tx1="dk1" bg2="lt2" tx2="dk2" accent1="accent1" accent2="accent2" accent3="accent3" accent4="accent4" accent5="accent5" accent6="accent6" hlink="hlink" folHlink="folHlink"/>
  <p:sldLayoutIdLst>
    <p:sldLayoutId id="2147483780" r:id="rId1"/>
  </p:sldLayoutIdLst>
  <p:hf hdr="0" dt="0"/>
  <p:txStyles>
    <p:titleStyle>
      <a:lvl1pPr algn="ctr" defTabSz="608556" rtl="0" eaLnBrk="1" latinLnBrk="0" hangingPunct="1">
        <a:spcBef>
          <a:spcPct val="0"/>
        </a:spcBef>
        <a:buNone/>
        <a:defRPr sz="5900" kern="1200">
          <a:solidFill>
            <a:schemeClr val="tx1"/>
          </a:solidFill>
          <a:latin typeface="+mj-lt"/>
          <a:ea typeface="+mj-ea"/>
          <a:cs typeface="+mj-cs"/>
        </a:defRPr>
      </a:lvl1pPr>
    </p:titleStyle>
    <p:bodyStyle>
      <a:lvl1pPr marL="456381" indent="-456381" algn="l" defTabSz="608556" rtl="0" eaLnBrk="1" latinLnBrk="0" hangingPunct="1">
        <a:spcBef>
          <a:spcPct val="20000"/>
        </a:spcBef>
        <a:buFont typeface="Arial"/>
        <a:buChar char="•"/>
        <a:defRPr sz="4300" kern="1200">
          <a:solidFill>
            <a:schemeClr val="tx1"/>
          </a:solidFill>
          <a:latin typeface="+mn-lt"/>
          <a:ea typeface="+mn-ea"/>
          <a:cs typeface="+mn-cs"/>
        </a:defRPr>
      </a:lvl1pPr>
      <a:lvl2pPr marL="988898" indent="-380341" algn="l" defTabSz="608556" rtl="0" eaLnBrk="1" latinLnBrk="0" hangingPunct="1">
        <a:spcBef>
          <a:spcPct val="20000"/>
        </a:spcBef>
        <a:buFont typeface="Arial"/>
        <a:buChar char="–"/>
        <a:defRPr sz="3700" kern="1200">
          <a:solidFill>
            <a:schemeClr val="tx1"/>
          </a:solidFill>
          <a:latin typeface="+mn-lt"/>
          <a:ea typeface="+mn-ea"/>
          <a:cs typeface="+mn-cs"/>
        </a:defRPr>
      </a:lvl2pPr>
      <a:lvl3pPr marL="1521368" indent="-304303" algn="l" defTabSz="608556" rtl="0" eaLnBrk="1" latinLnBrk="0" hangingPunct="1">
        <a:spcBef>
          <a:spcPct val="20000"/>
        </a:spcBef>
        <a:buFont typeface="Arial"/>
        <a:buChar char="•"/>
        <a:defRPr sz="3200" kern="1200">
          <a:solidFill>
            <a:schemeClr val="tx1"/>
          </a:solidFill>
          <a:latin typeface="+mn-lt"/>
          <a:ea typeface="+mn-ea"/>
          <a:cs typeface="+mn-cs"/>
        </a:defRPr>
      </a:lvl3pPr>
      <a:lvl4pPr marL="2129962" indent="-304303" algn="l" defTabSz="608556" rtl="0" eaLnBrk="1" latinLnBrk="0" hangingPunct="1">
        <a:spcBef>
          <a:spcPct val="20000"/>
        </a:spcBef>
        <a:buFont typeface="Arial"/>
        <a:buChar char="–"/>
        <a:defRPr sz="2700" kern="1200">
          <a:solidFill>
            <a:schemeClr val="tx1"/>
          </a:solidFill>
          <a:latin typeface="+mn-lt"/>
          <a:ea typeface="+mn-ea"/>
          <a:cs typeface="+mn-cs"/>
        </a:defRPr>
      </a:lvl4pPr>
      <a:lvl5pPr marL="2738491" indent="-304303" algn="l" defTabSz="608556" rtl="0" eaLnBrk="1" latinLnBrk="0" hangingPunct="1">
        <a:spcBef>
          <a:spcPct val="20000"/>
        </a:spcBef>
        <a:buFont typeface="Arial"/>
        <a:buChar char="»"/>
        <a:defRPr sz="2700" kern="1200">
          <a:solidFill>
            <a:schemeClr val="tx1"/>
          </a:solidFill>
          <a:latin typeface="+mn-lt"/>
          <a:ea typeface="+mn-ea"/>
          <a:cs typeface="+mn-cs"/>
        </a:defRPr>
      </a:lvl5pPr>
      <a:lvl6pPr marL="3347035" indent="-304303" algn="l" defTabSz="608556" rtl="0" eaLnBrk="1" latinLnBrk="0" hangingPunct="1">
        <a:spcBef>
          <a:spcPct val="20000"/>
        </a:spcBef>
        <a:buFont typeface="Arial"/>
        <a:buChar char="•"/>
        <a:defRPr sz="2700" kern="1200">
          <a:solidFill>
            <a:schemeClr val="tx1"/>
          </a:solidFill>
          <a:latin typeface="+mn-lt"/>
          <a:ea typeface="+mn-ea"/>
          <a:cs typeface="+mn-cs"/>
        </a:defRPr>
      </a:lvl6pPr>
      <a:lvl7pPr marL="3955604" indent="-304303" algn="l" defTabSz="608556" rtl="0" eaLnBrk="1" latinLnBrk="0" hangingPunct="1">
        <a:spcBef>
          <a:spcPct val="20000"/>
        </a:spcBef>
        <a:buFont typeface="Arial"/>
        <a:buChar char="•"/>
        <a:defRPr sz="2700" kern="1200">
          <a:solidFill>
            <a:schemeClr val="tx1"/>
          </a:solidFill>
          <a:latin typeface="+mn-lt"/>
          <a:ea typeface="+mn-ea"/>
          <a:cs typeface="+mn-cs"/>
        </a:defRPr>
      </a:lvl7pPr>
      <a:lvl8pPr marL="4564152" indent="-304303" algn="l" defTabSz="608556" rtl="0" eaLnBrk="1" latinLnBrk="0" hangingPunct="1">
        <a:spcBef>
          <a:spcPct val="20000"/>
        </a:spcBef>
        <a:buFont typeface="Arial"/>
        <a:buChar char="•"/>
        <a:defRPr sz="2700" kern="1200">
          <a:solidFill>
            <a:schemeClr val="tx1"/>
          </a:solidFill>
          <a:latin typeface="+mn-lt"/>
          <a:ea typeface="+mn-ea"/>
          <a:cs typeface="+mn-cs"/>
        </a:defRPr>
      </a:lvl8pPr>
      <a:lvl9pPr marL="5172704" indent="-304303" algn="l" defTabSz="60855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556" rtl="0" eaLnBrk="1" latinLnBrk="0" hangingPunct="1">
        <a:defRPr sz="2400" kern="1200">
          <a:solidFill>
            <a:schemeClr val="tx1"/>
          </a:solidFill>
          <a:latin typeface="+mn-lt"/>
          <a:ea typeface="+mn-ea"/>
          <a:cs typeface="+mn-cs"/>
        </a:defRPr>
      </a:lvl1pPr>
      <a:lvl2pPr marL="608556" algn="l" defTabSz="608556" rtl="0" eaLnBrk="1" latinLnBrk="0" hangingPunct="1">
        <a:defRPr sz="2400" kern="1200">
          <a:solidFill>
            <a:schemeClr val="tx1"/>
          </a:solidFill>
          <a:latin typeface="+mn-lt"/>
          <a:ea typeface="+mn-ea"/>
          <a:cs typeface="+mn-cs"/>
        </a:defRPr>
      </a:lvl2pPr>
      <a:lvl3pPr marL="1217112" algn="l" defTabSz="608556" rtl="0" eaLnBrk="1" latinLnBrk="0" hangingPunct="1">
        <a:defRPr sz="2400" kern="1200">
          <a:solidFill>
            <a:schemeClr val="tx1"/>
          </a:solidFill>
          <a:latin typeface="+mn-lt"/>
          <a:ea typeface="+mn-ea"/>
          <a:cs typeface="+mn-cs"/>
        </a:defRPr>
      </a:lvl3pPr>
      <a:lvl4pPr marL="1825668" algn="l" defTabSz="608556" rtl="0" eaLnBrk="1" latinLnBrk="0" hangingPunct="1">
        <a:defRPr sz="2400" kern="1200">
          <a:solidFill>
            <a:schemeClr val="tx1"/>
          </a:solidFill>
          <a:latin typeface="+mn-lt"/>
          <a:ea typeface="+mn-ea"/>
          <a:cs typeface="+mn-cs"/>
        </a:defRPr>
      </a:lvl4pPr>
      <a:lvl5pPr marL="2434218" algn="l" defTabSz="608556" rtl="0" eaLnBrk="1" latinLnBrk="0" hangingPunct="1">
        <a:defRPr sz="2400" kern="1200">
          <a:solidFill>
            <a:schemeClr val="tx1"/>
          </a:solidFill>
          <a:latin typeface="+mn-lt"/>
          <a:ea typeface="+mn-ea"/>
          <a:cs typeface="+mn-cs"/>
        </a:defRPr>
      </a:lvl5pPr>
      <a:lvl6pPr marL="3042763" algn="l" defTabSz="608556" rtl="0" eaLnBrk="1" latinLnBrk="0" hangingPunct="1">
        <a:defRPr sz="2400" kern="1200">
          <a:solidFill>
            <a:schemeClr val="tx1"/>
          </a:solidFill>
          <a:latin typeface="+mn-lt"/>
          <a:ea typeface="+mn-ea"/>
          <a:cs typeface="+mn-cs"/>
        </a:defRPr>
      </a:lvl6pPr>
      <a:lvl7pPr marL="3651334" algn="l" defTabSz="608556" rtl="0" eaLnBrk="1" latinLnBrk="0" hangingPunct="1">
        <a:defRPr sz="2400" kern="1200">
          <a:solidFill>
            <a:schemeClr val="tx1"/>
          </a:solidFill>
          <a:latin typeface="+mn-lt"/>
          <a:ea typeface="+mn-ea"/>
          <a:cs typeface="+mn-cs"/>
        </a:defRPr>
      </a:lvl7pPr>
      <a:lvl8pPr marL="4259876" algn="l" defTabSz="608556" rtl="0" eaLnBrk="1" latinLnBrk="0" hangingPunct="1">
        <a:defRPr sz="2400" kern="1200">
          <a:solidFill>
            <a:schemeClr val="tx1"/>
          </a:solidFill>
          <a:latin typeface="+mn-lt"/>
          <a:ea typeface="+mn-ea"/>
          <a:cs typeface="+mn-cs"/>
        </a:defRPr>
      </a:lvl8pPr>
      <a:lvl9pPr marL="4868416" algn="l" defTabSz="608556"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441" y="6356397"/>
            <a:ext cx="2844059" cy="366183"/>
          </a:xfrm>
          <a:prstGeom prst="rect">
            <a:avLst/>
          </a:prstGeom>
        </p:spPr>
        <p:txBody>
          <a:bodyPr vert="horz" lIns="121717" tIns="60859" rIns="121717" bIns="60859" rtlCol="0" anchor="ctr"/>
          <a:lstStyle>
            <a:lvl1pPr algn="l">
              <a:defRPr sz="1200">
                <a:solidFill>
                  <a:schemeClr val="tx1">
                    <a:tint val="75000"/>
                  </a:schemeClr>
                </a:solidFill>
              </a:defRPr>
            </a:lvl1pPr>
          </a:lstStyle>
          <a:p>
            <a:pPr defTabSz="608632"/>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97"/>
            <a:ext cx="3859795" cy="366183"/>
          </a:xfrm>
          <a:prstGeom prst="rect">
            <a:avLst/>
          </a:prstGeom>
        </p:spPr>
        <p:txBody>
          <a:bodyPr vert="horz" lIns="121717" tIns="60859" rIns="121717" bIns="60859" rtlCol="0" anchor="ctr"/>
          <a:lstStyle>
            <a:lvl1pPr algn="ctr">
              <a:defRPr sz="800">
                <a:solidFill>
                  <a:schemeClr val="tx1">
                    <a:tint val="75000"/>
                  </a:schemeClr>
                </a:solidFill>
              </a:defRPr>
            </a:lvl1pPr>
          </a:lstStyle>
          <a:p>
            <a:pPr defTabSz="608632"/>
            <a:r>
              <a:rPr lang="sk-SK" smtClean="0">
                <a:solidFill>
                  <a:srgbClr val="73808E">
                    <a:tint val="75000"/>
                  </a:srgbClr>
                </a:solidFill>
              </a:rPr>
              <a:t>© 2017 USP</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397"/>
            <a:ext cx="2844059" cy="366183"/>
          </a:xfrm>
          <a:prstGeom prst="rect">
            <a:avLst/>
          </a:prstGeom>
        </p:spPr>
        <p:txBody>
          <a:bodyPr vert="horz" lIns="121717" tIns="60859" rIns="121717" bIns="60859" rtlCol="0" anchor="ctr"/>
          <a:lstStyle>
            <a:lvl1pPr algn="r">
              <a:defRPr sz="1200">
                <a:solidFill>
                  <a:schemeClr val="tx1">
                    <a:tint val="75000"/>
                  </a:schemeClr>
                </a:solidFill>
              </a:defRPr>
            </a:lvl1pPr>
          </a:lstStyle>
          <a:p>
            <a:pPr defTabSz="608632"/>
            <a:fld id="{075210BD-A5CC-144C-A074-3709B8065B4A}" type="slidenum">
              <a:rPr lang="en-US" smtClean="0">
                <a:solidFill>
                  <a:srgbClr val="73808E">
                    <a:tint val="75000"/>
                  </a:srgbClr>
                </a:solidFill>
              </a:rPr>
              <a:pPr defTabSz="608632"/>
              <a:t>‹#›</a:t>
            </a:fld>
            <a:endParaRPr lang="en-US" dirty="0">
              <a:solidFill>
                <a:srgbClr val="73808E">
                  <a:tint val="75000"/>
                </a:srgbClr>
              </a:solidFill>
            </a:endParaRPr>
          </a:p>
        </p:txBody>
      </p:sp>
      <p:pic>
        <p:nvPicPr>
          <p:cNvPr id="2" name="Picture 1" descr="USP_BrandRelease_PPT_3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1846564144"/>
      </p:ext>
    </p:extLst>
  </p:cSld>
  <p:clrMap bg1="lt1" tx1="dk1" bg2="lt2" tx2="dk2" accent1="accent1" accent2="accent2" accent3="accent3" accent4="accent4" accent5="accent5" accent6="accent6" hlink="hlink" folHlink="folHlink"/>
  <p:sldLayoutIdLst>
    <p:sldLayoutId id="2147483782" r:id="rId1"/>
  </p:sldLayoutIdLst>
  <p:hf hdr="0" dt="0"/>
  <p:txStyles>
    <p:titleStyle>
      <a:lvl1pPr algn="ctr" defTabSz="608632" rtl="0" eaLnBrk="1" latinLnBrk="0" hangingPunct="1">
        <a:spcBef>
          <a:spcPct val="0"/>
        </a:spcBef>
        <a:buNone/>
        <a:defRPr sz="5900" kern="1200">
          <a:solidFill>
            <a:schemeClr val="tx1"/>
          </a:solidFill>
          <a:latin typeface="+mj-lt"/>
          <a:ea typeface="+mj-ea"/>
          <a:cs typeface="+mj-cs"/>
        </a:defRPr>
      </a:lvl1pPr>
    </p:titleStyle>
    <p:bodyStyle>
      <a:lvl1pPr marL="456441" indent="-456441" algn="l" defTabSz="608632" rtl="0" eaLnBrk="1" latinLnBrk="0" hangingPunct="1">
        <a:spcBef>
          <a:spcPct val="20000"/>
        </a:spcBef>
        <a:buFont typeface="Arial"/>
        <a:buChar char="•"/>
        <a:defRPr sz="4300" kern="1200">
          <a:solidFill>
            <a:schemeClr val="tx1"/>
          </a:solidFill>
          <a:latin typeface="+mn-lt"/>
          <a:ea typeface="+mn-ea"/>
          <a:cs typeface="+mn-cs"/>
        </a:defRPr>
      </a:lvl1pPr>
      <a:lvl2pPr marL="989022" indent="-380389" algn="l" defTabSz="608632" rtl="0" eaLnBrk="1" latinLnBrk="0" hangingPunct="1">
        <a:spcBef>
          <a:spcPct val="20000"/>
        </a:spcBef>
        <a:buFont typeface="Arial"/>
        <a:buChar char="–"/>
        <a:defRPr sz="3700" kern="1200">
          <a:solidFill>
            <a:schemeClr val="tx1"/>
          </a:solidFill>
          <a:latin typeface="+mn-lt"/>
          <a:ea typeface="+mn-ea"/>
          <a:cs typeface="+mn-cs"/>
        </a:defRPr>
      </a:lvl2pPr>
      <a:lvl3pPr marL="1521560" indent="-304339" algn="l" defTabSz="608632" rtl="0" eaLnBrk="1" latinLnBrk="0" hangingPunct="1">
        <a:spcBef>
          <a:spcPct val="20000"/>
        </a:spcBef>
        <a:buFont typeface="Arial"/>
        <a:buChar char="•"/>
        <a:defRPr sz="3200" kern="1200">
          <a:solidFill>
            <a:schemeClr val="tx1"/>
          </a:solidFill>
          <a:latin typeface="+mn-lt"/>
          <a:ea typeface="+mn-ea"/>
          <a:cs typeface="+mn-cs"/>
        </a:defRPr>
      </a:lvl3pPr>
      <a:lvl4pPr marL="2130226" indent="-304339" algn="l" defTabSz="608632" rtl="0" eaLnBrk="1" latinLnBrk="0" hangingPunct="1">
        <a:spcBef>
          <a:spcPct val="20000"/>
        </a:spcBef>
        <a:buFont typeface="Arial"/>
        <a:buChar char="–"/>
        <a:defRPr sz="2700" kern="1200">
          <a:solidFill>
            <a:schemeClr val="tx1"/>
          </a:solidFill>
          <a:latin typeface="+mn-lt"/>
          <a:ea typeface="+mn-ea"/>
          <a:cs typeface="+mn-cs"/>
        </a:defRPr>
      </a:lvl4pPr>
      <a:lvl5pPr marL="2738833" indent="-304339" algn="l" defTabSz="608632" rtl="0" eaLnBrk="1" latinLnBrk="0" hangingPunct="1">
        <a:spcBef>
          <a:spcPct val="20000"/>
        </a:spcBef>
        <a:buFont typeface="Arial"/>
        <a:buChar char="»"/>
        <a:defRPr sz="2700" kern="1200">
          <a:solidFill>
            <a:schemeClr val="tx1"/>
          </a:solidFill>
          <a:latin typeface="+mn-lt"/>
          <a:ea typeface="+mn-ea"/>
          <a:cs typeface="+mn-cs"/>
        </a:defRPr>
      </a:lvl5pPr>
      <a:lvl6pPr marL="3347455" indent="-304339" algn="l" defTabSz="608632" rtl="0" eaLnBrk="1" latinLnBrk="0" hangingPunct="1">
        <a:spcBef>
          <a:spcPct val="20000"/>
        </a:spcBef>
        <a:buFont typeface="Arial"/>
        <a:buChar char="•"/>
        <a:defRPr sz="2700" kern="1200">
          <a:solidFill>
            <a:schemeClr val="tx1"/>
          </a:solidFill>
          <a:latin typeface="+mn-lt"/>
          <a:ea typeface="+mn-ea"/>
          <a:cs typeface="+mn-cs"/>
        </a:defRPr>
      </a:lvl6pPr>
      <a:lvl7pPr marL="3956096" indent="-304339" algn="l" defTabSz="608632" rtl="0" eaLnBrk="1" latinLnBrk="0" hangingPunct="1">
        <a:spcBef>
          <a:spcPct val="20000"/>
        </a:spcBef>
        <a:buFont typeface="Arial"/>
        <a:buChar char="•"/>
        <a:defRPr sz="2700" kern="1200">
          <a:solidFill>
            <a:schemeClr val="tx1"/>
          </a:solidFill>
          <a:latin typeface="+mn-lt"/>
          <a:ea typeface="+mn-ea"/>
          <a:cs typeface="+mn-cs"/>
        </a:defRPr>
      </a:lvl7pPr>
      <a:lvl8pPr marL="4564724" indent="-304339" algn="l" defTabSz="608632" rtl="0" eaLnBrk="1" latinLnBrk="0" hangingPunct="1">
        <a:spcBef>
          <a:spcPct val="20000"/>
        </a:spcBef>
        <a:buFont typeface="Arial"/>
        <a:buChar char="•"/>
        <a:defRPr sz="2700" kern="1200">
          <a:solidFill>
            <a:schemeClr val="tx1"/>
          </a:solidFill>
          <a:latin typeface="+mn-lt"/>
          <a:ea typeface="+mn-ea"/>
          <a:cs typeface="+mn-cs"/>
        </a:defRPr>
      </a:lvl8pPr>
      <a:lvl9pPr marL="5173351" indent="-304339" algn="l" defTabSz="608632"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632" rtl="0" eaLnBrk="1" latinLnBrk="0" hangingPunct="1">
        <a:defRPr sz="2400" kern="1200">
          <a:solidFill>
            <a:schemeClr val="tx1"/>
          </a:solidFill>
          <a:latin typeface="+mn-lt"/>
          <a:ea typeface="+mn-ea"/>
          <a:cs typeface="+mn-cs"/>
        </a:defRPr>
      </a:lvl1pPr>
      <a:lvl2pPr marL="608632" algn="l" defTabSz="608632" rtl="0" eaLnBrk="1" latinLnBrk="0" hangingPunct="1">
        <a:defRPr sz="2400" kern="1200">
          <a:solidFill>
            <a:schemeClr val="tx1"/>
          </a:solidFill>
          <a:latin typeface="+mn-lt"/>
          <a:ea typeface="+mn-ea"/>
          <a:cs typeface="+mn-cs"/>
        </a:defRPr>
      </a:lvl2pPr>
      <a:lvl3pPr marL="1217264" algn="l" defTabSz="608632" rtl="0" eaLnBrk="1" latinLnBrk="0" hangingPunct="1">
        <a:defRPr sz="2400" kern="1200">
          <a:solidFill>
            <a:schemeClr val="tx1"/>
          </a:solidFill>
          <a:latin typeface="+mn-lt"/>
          <a:ea typeface="+mn-ea"/>
          <a:cs typeface="+mn-cs"/>
        </a:defRPr>
      </a:lvl3pPr>
      <a:lvl4pPr marL="1825896" algn="l" defTabSz="608632" rtl="0" eaLnBrk="1" latinLnBrk="0" hangingPunct="1">
        <a:defRPr sz="2400" kern="1200">
          <a:solidFill>
            <a:schemeClr val="tx1"/>
          </a:solidFill>
          <a:latin typeface="+mn-lt"/>
          <a:ea typeface="+mn-ea"/>
          <a:cs typeface="+mn-cs"/>
        </a:defRPr>
      </a:lvl4pPr>
      <a:lvl5pPr marL="2434522" algn="l" defTabSz="608632" rtl="0" eaLnBrk="1" latinLnBrk="0" hangingPunct="1">
        <a:defRPr sz="2400" kern="1200">
          <a:solidFill>
            <a:schemeClr val="tx1"/>
          </a:solidFill>
          <a:latin typeface="+mn-lt"/>
          <a:ea typeface="+mn-ea"/>
          <a:cs typeface="+mn-cs"/>
        </a:defRPr>
      </a:lvl5pPr>
      <a:lvl6pPr marL="3043143" algn="l" defTabSz="608632" rtl="0" eaLnBrk="1" latinLnBrk="0" hangingPunct="1">
        <a:defRPr sz="2400" kern="1200">
          <a:solidFill>
            <a:schemeClr val="tx1"/>
          </a:solidFill>
          <a:latin typeface="+mn-lt"/>
          <a:ea typeface="+mn-ea"/>
          <a:cs typeface="+mn-cs"/>
        </a:defRPr>
      </a:lvl6pPr>
      <a:lvl7pPr marL="3651790" algn="l" defTabSz="608632" rtl="0" eaLnBrk="1" latinLnBrk="0" hangingPunct="1">
        <a:defRPr sz="2400" kern="1200">
          <a:solidFill>
            <a:schemeClr val="tx1"/>
          </a:solidFill>
          <a:latin typeface="+mn-lt"/>
          <a:ea typeface="+mn-ea"/>
          <a:cs typeface="+mn-cs"/>
        </a:defRPr>
      </a:lvl7pPr>
      <a:lvl8pPr marL="4260408" algn="l" defTabSz="608632" rtl="0" eaLnBrk="1" latinLnBrk="0" hangingPunct="1">
        <a:defRPr sz="2400" kern="1200">
          <a:solidFill>
            <a:schemeClr val="tx1"/>
          </a:solidFill>
          <a:latin typeface="+mn-lt"/>
          <a:ea typeface="+mn-ea"/>
          <a:cs typeface="+mn-cs"/>
        </a:defRPr>
      </a:lvl8pPr>
      <a:lvl9pPr marL="4869026" algn="l" defTabSz="608632"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765" tIns="60883" rIns="121765" bIns="60883"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34"/>
            <a:ext cx="10969943" cy="4525433"/>
          </a:xfrm>
          <a:prstGeom prst="rect">
            <a:avLst/>
          </a:prstGeom>
        </p:spPr>
        <p:txBody>
          <a:bodyPr vert="horz" lIns="121765" tIns="60883" rIns="121765" bIns="6088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85"/>
            <a:ext cx="2844059" cy="366183"/>
          </a:xfrm>
          <a:prstGeom prst="rect">
            <a:avLst/>
          </a:prstGeom>
        </p:spPr>
        <p:txBody>
          <a:bodyPr vert="horz" lIns="121765" tIns="60883" rIns="121765" bIns="60883" rtlCol="0" anchor="ctr"/>
          <a:lstStyle>
            <a:lvl1pPr algn="l">
              <a:defRPr sz="1200">
                <a:solidFill>
                  <a:schemeClr val="tx1">
                    <a:tint val="75000"/>
                  </a:schemeClr>
                </a:solidFill>
              </a:defRPr>
            </a:lvl1pPr>
          </a:lstStyle>
          <a:p>
            <a:pPr defTabSz="608860"/>
            <a:fld id="{D65B89E0-B2C8-054A-997C-F526F0BB47DA}" type="datetimeFigureOut">
              <a:rPr lang="en-US" smtClean="0">
                <a:solidFill>
                  <a:srgbClr val="73808E">
                    <a:tint val="75000"/>
                  </a:srgbClr>
                </a:solidFill>
              </a:rPr>
              <a:pPr defTabSz="608860"/>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85"/>
            <a:ext cx="3859795" cy="366183"/>
          </a:xfrm>
          <a:prstGeom prst="rect">
            <a:avLst/>
          </a:prstGeom>
        </p:spPr>
        <p:txBody>
          <a:bodyPr vert="horz" lIns="121765" tIns="60883" rIns="121765" bIns="60883" rtlCol="0" anchor="ctr"/>
          <a:lstStyle>
            <a:lvl1pPr algn="ctr">
              <a:defRPr sz="800">
                <a:solidFill>
                  <a:schemeClr val="tx1">
                    <a:tint val="75000"/>
                  </a:schemeClr>
                </a:solidFill>
              </a:defRPr>
            </a:lvl1pPr>
          </a:lstStyle>
          <a:p>
            <a:pPr defTabSz="608860"/>
            <a:r>
              <a:rPr lang="en-US"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385"/>
            <a:ext cx="2844059" cy="366183"/>
          </a:xfrm>
          <a:prstGeom prst="rect">
            <a:avLst/>
          </a:prstGeom>
        </p:spPr>
        <p:txBody>
          <a:bodyPr vert="horz" lIns="121765" tIns="60883" rIns="121765" bIns="60883" rtlCol="0" anchor="ctr"/>
          <a:lstStyle>
            <a:lvl1pPr algn="r">
              <a:defRPr sz="1200">
                <a:solidFill>
                  <a:schemeClr val="tx1">
                    <a:tint val="75000"/>
                  </a:schemeClr>
                </a:solidFill>
              </a:defRPr>
            </a:lvl1pPr>
          </a:lstStyle>
          <a:p>
            <a:pPr defTabSz="608860"/>
            <a:fld id="{C8D4BABA-F35D-D444-B205-F6A0413CE1B0}" type="slidenum">
              <a:rPr lang="en-US" smtClean="0">
                <a:solidFill>
                  <a:srgbClr val="73808E">
                    <a:tint val="75000"/>
                  </a:srgbClr>
                </a:solidFill>
              </a:rPr>
              <a:pPr defTabSz="608860"/>
              <a:t>‹#›</a:t>
            </a:fld>
            <a:endParaRPr lang="en-US" dirty="0">
              <a:solidFill>
                <a:srgbClr val="73808E">
                  <a:tint val="75000"/>
                </a:srgbClr>
              </a:solidFill>
            </a:endParaRPr>
          </a:p>
        </p:txBody>
      </p:sp>
    </p:spTree>
    <p:extLst>
      <p:ext uri="{BB962C8B-B14F-4D97-AF65-F5344CB8AC3E}">
        <p14:creationId xmlns:p14="http://schemas.microsoft.com/office/powerpoint/2010/main" val="290932427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2" r:id="rId7"/>
    <p:sldLayoutId id="2147483846" r:id="rId8"/>
  </p:sldLayoutIdLst>
  <p:txStyles>
    <p:titleStyle>
      <a:lvl1pPr algn="l" defTabSz="608860" rtl="0" eaLnBrk="1" latinLnBrk="0" hangingPunct="1">
        <a:spcBef>
          <a:spcPct val="0"/>
        </a:spcBef>
        <a:buNone/>
        <a:defRPr sz="3700" b="1" kern="1200">
          <a:solidFill>
            <a:schemeClr val="tx1"/>
          </a:solidFill>
          <a:latin typeface="+mj-lt"/>
          <a:ea typeface="+mj-ea"/>
          <a:cs typeface="+mj-cs"/>
        </a:defRPr>
      </a:lvl1pPr>
    </p:titleStyle>
    <p:bodyStyle>
      <a:lvl1pPr marL="456621" indent="-456621" algn="l" defTabSz="608860" rtl="0" eaLnBrk="1" latinLnBrk="0" hangingPunct="1">
        <a:spcBef>
          <a:spcPct val="20000"/>
        </a:spcBef>
        <a:buFont typeface="Arial"/>
        <a:buChar char="•"/>
        <a:defRPr sz="3200" kern="1200">
          <a:solidFill>
            <a:schemeClr val="tx1"/>
          </a:solidFill>
          <a:latin typeface="+mn-lt"/>
          <a:ea typeface="+mn-ea"/>
          <a:cs typeface="+mn-cs"/>
        </a:defRPr>
      </a:lvl1pPr>
      <a:lvl2pPr marL="989393" indent="-380533" algn="l" defTabSz="608860" rtl="0" eaLnBrk="1" latinLnBrk="0" hangingPunct="1">
        <a:spcBef>
          <a:spcPct val="20000"/>
        </a:spcBef>
        <a:buFont typeface="Arial"/>
        <a:buChar char="–"/>
        <a:defRPr sz="2700" kern="1200">
          <a:solidFill>
            <a:schemeClr val="tx1"/>
          </a:solidFill>
          <a:latin typeface="+mn-lt"/>
          <a:ea typeface="+mn-ea"/>
          <a:cs typeface="+mn-cs"/>
        </a:defRPr>
      </a:lvl2pPr>
      <a:lvl3pPr marL="1522136" indent="-304447" algn="l" defTabSz="608860" rtl="0" eaLnBrk="1" latinLnBrk="0" hangingPunct="1">
        <a:spcBef>
          <a:spcPct val="20000"/>
        </a:spcBef>
        <a:buFont typeface="Arial"/>
        <a:buChar char="•"/>
        <a:defRPr sz="2400" kern="1200">
          <a:solidFill>
            <a:schemeClr val="tx1"/>
          </a:solidFill>
          <a:latin typeface="+mn-lt"/>
          <a:ea typeface="+mn-ea"/>
          <a:cs typeface="+mn-cs"/>
        </a:defRPr>
      </a:lvl3pPr>
      <a:lvl4pPr marL="2131018" indent="-304447" algn="l" defTabSz="608860" rtl="0" eaLnBrk="1" latinLnBrk="0" hangingPunct="1">
        <a:spcBef>
          <a:spcPct val="20000"/>
        </a:spcBef>
        <a:buFont typeface="Arial"/>
        <a:buChar char="–"/>
        <a:defRPr sz="2100" kern="1200">
          <a:solidFill>
            <a:schemeClr val="tx1"/>
          </a:solidFill>
          <a:latin typeface="+mn-lt"/>
          <a:ea typeface="+mn-ea"/>
          <a:cs typeface="+mn-cs"/>
        </a:defRPr>
      </a:lvl4pPr>
      <a:lvl5pPr marL="2739862" indent="-304447" algn="l" defTabSz="608860" rtl="0" eaLnBrk="1" latinLnBrk="0" hangingPunct="1">
        <a:spcBef>
          <a:spcPct val="20000"/>
        </a:spcBef>
        <a:buFont typeface="Arial"/>
        <a:buChar char="»"/>
        <a:defRPr sz="1900" kern="1200">
          <a:solidFill>
            <a:schemeClr val="tx1"/>
          </a:solidFill>
          <a:latin typeface="+mn-lt"/>
          <a:ea typeface="+mn-ea"/>
          <a:cs typeface="+mn-cs"/>
        </a:defRPr>
      </a:lvl5pPr>
      <a:lvl6pPr marL="3348715" indent="-304447" algn="l" defTabSz="608860" rtl="0" eaLnBrk="1" latinLnBrk="0" hangingPunct="1">
        <a:spcBef>
          <a:spcPct val="20000"/>
        </a:spcBef>
        <a:buFont typeface="Arial"/>
        <a:buChar char="•"/>
        <a:defRPr sz="2700" kern="1200">
          <a:solidFill>
            <a:schemeClr val="tx1"/>
          </a:solidFill>
          <a:latin typeface="+mn-lt"/>
          <a:ea typeface="+mn-ea"/>
          <a:cs typeface="+mn-cs"/>
        </a:defRPr>
      </a:lvl6pPr>
      <a:lvl7pPr marL="3957581" indent="-304447" algn="l" defTabSz="608860" rtl="0" eaLnBrk="1" latinLnBrk="0" hangingPunct="1">
        <a:spcBef>
          <a:spcPct val="20000"/>
        </a:spcBef>
        <a:buFont typeface="Arial"/>
        <a:buChar char="•"/>
        <a:defRPr sz="2700" kern="1200">
          <a:solidFill>
            <a:schemeClr val="tx1"/>
          </a:solidFill>
          <a:latin typeface="+mn-lt"/>
          <a:ea typeface="+mn-ea"/>
          <a:cs typeface="+mn-cs"/>
        </a:defRPr>
      </a:lvl7pPr>
      <a:lvl8pPr marL="4566435" indent="-304447" algn="l" defTabSz="608860" rtl="0" eaLnBrk="1" latinLnBrk="0" hangingPunct="1">
        <a:spcBef>
          <a:spcPct val="20000"/>
        </a:spcBef>
        <a:buFont typeface="Arial"/>
        <a:buChar char="•"/>
        <a:defRPr sz="2700" kern="1200">
          <a:solidFill>
            <a:schemeClr val="tx1"/>
          </a:solidFill>
          <a:latin typeface="+mn-lt"/>
          <a:ea typeface="+mn-ea"/>
          <a:cs typeface="+mn-cs"/>
        </a:defRPr>
      </a:lvl8pPr>
      <a:lvl9pPr marL="5175294" indent="-304447" algn="l" defTabSz="60886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860" rtl="0" eaLnBrk="1" latinLnBrk="0" hangingPunct="1">
        <a:defRPr sz="2400" kern="1200">
          <a:solidFill>
            <a:schemeClr val="tx1"/>
          </a:solidFill>
          <a:latin typeface="+mn-lt"/>
          <a:ea typeface="+mn-ea"/>
          <a:cs typeface="+mn-cs"/>
        </a:defRPr>
      </a:lvl1pPr>
      <a:lvl2pPr marL="608860" algn="l" defTabSz="608860" rtl="0" eaLnBrk="1" latinLnBrk="0" hangingPunct="1">
        <a:defRPr sz="2400" kern="1200">
          <a:solidFill>
            <a:schemeClr val="tx1"/>
          </a:solidFill>
          <a:latin typeface="+mn-lt"/>
          <a:ea typeface="+mn-ea"/>
          <a:cs typeface="+mn-cs"/>
        </a:defRPr>
      </a:lvl2pPr>
      <a:lvl3pPr marL="1217720" algn="l" defTabSz="608860" rtl="0" eaLnBrk="1" latinLnBrk="0" hangingPunct="1">
        <a:defRPr sz="2400" kern="1200">
          <a:solidFill>
            <a:schemeClr val="tx1"/>
          </a:solidFill>
          <a:latin typeface="+mn-lt"/>
          <a:ea typeface="+mn-ea"/>
          <a:cs typeface="+mn-cs"/>
        </a:defRPr>
      </a:lvl3pPr>
      <a:lvl4pPr marL="1826580" algn="l" defTabSz="608860" rtl="0" eaLnBrk="1" latinLnBrk="0" hangingPunct="1">
        <a:defRPr sz="2400" kern="1200">
          <a:solidFill>
            <a:schemeClr val="tx1"/>
          </a:solidFill>
          <a:latin typeface="+mn-lt"/>
          <a:ea typeface="+mn-ea"/>
          <a:cs typeface="+mn-cs"/>
        </a:defRPr>
      </a:lvl4pPr>
      <a:lvl5pPr marL="2435435" algn="l" defTabSz="608860" rtl="0" eaLnBrk="1" latinLnBrk="0" hangingPunct="1">
        <a:defRPr sz="2400" kern="1200">
          <a:solidFill>
            <a:schemeClr val="tx1"/>
          </a:solidFill>
          <a:latin typeface="+mn-lt"/>
          <a:ea typeface="+mn-ea"/>
          <a:cs typeface="+mn-cs"/>
        </a:defRPr>
      </a:lvl5pPr>
      <a:lvl6pPr marL="3044284" algn="l" defTabSz="608860" rtl="0" eaLnBrk="1" latinLnBrk="0" hangingPunct="1">
        <a:defRPr sz="2400" kern="1200">
          <a:solidFill>
            <a:schemeClr val="tx1"/>
          </a:solidFill>
          <a:latin typeface="+mn-lt"/>
          <a:ea typeface="+mn-ea"/>
          <a:cs typeface="+mn-cs"/>
        </a:defRPr>
      </a:lvl6pPr>
      <a:lvl7pPr marL="3653159" algn="l" defTabSz="608860" rtl="0" eaLnBrk="1" latinLnBrk="0" hangingPunct="1">
        <a:defRPr sz="2400" kern="1200">
          <a:solidFill>
            <a:schemeClr val="tx1"/>
          </a:solidFill>
          <a:latin typeface="+mn-lt"/>
          <a:ea typeface="+mn-ea"/>
          <a:cs typeface="+mn-cs"/>
        </a:defRPr>
      </a:lvl7pPr>
      <a:lvl8pPr marL="4262007" algn="l" defTabSz="608860" rtl="0" eaLnBrk="1" latinLnBrk="0" hangingPunct="1">
        <a:defRPr sz="2400" kern="1200">
          <a:solidFill>
            <a:schemeClr val="tx1"/>
          </a:solidFill>
          <a:latin typeface="+mn-lt"/>
          <a:ea typeface="+mn-ea"/>
          <a:cs typeface="+mn-cs"/>
        </a:defRPr>
      </a:lvl8pPr>
      <a:lvl9pPr marL="4870855" algn="l" defTabSz="60886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5"/>
            </p:custDataLst>
            <p:extLst>
              <p:ext uri="{D42A27DB-BD31-4B8C-83A1-F6EECF244321}">
                <p14:modId xmlns:p14="http://schemas.microsoft.com/office/powerpoint/2010/main" val="5880491"/>
              </p:ext>
            </p:extLst>
          </p:nvPr>
        </p:nvGraphicFramePr>
        <p:xfrm>
          <a:off x="1588" y="1601"/>
          <a:ext cx="1588" cy="1587"/>
        </p:xfrm>
        <a:graphic>
          <a:graphicData uri="http://schemas.openxmlformats.org/presentationml/2006/ole">
            <mc:AlternateContent xmlns:mc="http://schemas.openxmlformats.org/markup-compatibility/2006">
              <mc:Choice xmlns:v="urn:schemas-microsoft-com:vml" Requires="v">
                <p:oleObj spid="_x0000_s4939" name="think-cell Slide" r:id="rId26" imgW="270" imgH="270" progId="TCLayout.ActiveDocument.1">
                  <p:embed/>
                </p:oleObj>
              </mc:Choice>
              <mc:Fallback>
                <p:oleObj name="think-cell Slide" r:id="rId26" imgW="270" imgH="270" progId="TCLayout.ActiveDocument.1">
                  <p:embed/>
                  <p:pic>
                    <p:nvPicPr>
                      <p:cNvPr id="0" name=""/>
                      <p:cNvPicPr/>
                      <p:nvPr/>
                    </p:nvPicPr>
                    <p:blipFill>
                      <a:blip r:embed="rId27"/>
                      <a:stretch>
                        <a:fillRect/>
                      </a:stretch>
                    </p:blipFill>
                    <p:spPr>
                      <a:xfrm>
                        <a:off x="1588" y="1601"/>
                        <a:ext cx="1588" cy="1587"/>
                      </a:xfrm>
                      <a:prstGeom prst="rect">
                        <a:avLst/>
                      </a:prstGeom>
                    </p:spPr>
                  </p:pic>
                </p:oleObj>
              </mc:Fallback>
            </mc:AlternateContent>
          </a:graphicData>
        </a:graphic>
      </p:graphicFrame>
      <p:sp>
        <p:nvSpPr>
          <p:cNvPr id="3" name="Rectangle 2"/>
          <p:cNvSpPr/>
          <p:nvPr/>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0" name="Slide Number Placeholder 5"/>
          <p:cNvSpPr txBox="1">
            <a:spLocks/>
          </p:cNvSpPr>
          <p:nvPr/>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2" name="Title Placeholder 1"/>
          <p:cNvSpPr>
            <a:spLocks noGrp="1"/>
          </p:cNvSpPr>
          <p:nvPr>
            <p:ph type="title"/>
          </p:nvPr>
        </p:nvSpPr>
        <p:spPr bwMode="gray">
          <a:xfrm>
            <a:off x="426608" y="74431"/>
            <a:ext cx="10397336" cy="839972"/>
          </a:xfrm>
          <a:prstGeom prst="rect">
            <a:avLst/>
          </a:prstGeom>
        </p:spPr>
        <p:txBody>
          <a:bodyPr vert="horz" lIns="91320" tIns="27393" rIns="91320" bIns="27393" rtlCol="0" anchor="ctr" anchorCtr="0">
            <a:noAutofit/>
          </a:bodyPr>
          <a:lstStyle/>
          <a:p>
            <a:r>
              <a:rPr lang="en-US" smtClean="0"/>
              <a:t>Click to edit Master title style</a:t>
            </a:r>
            <a:endParaRPr lang="en-US" dirty="0"/>
          </a:p>
        </p:txBody>
      </p:sp>
      <p:sp>
        <p:nvSpPr>
          <p:cNvPr id="4" name="Text Placeholder 3"/>
          <p:cNvSpPr>
            <a:spLocks noGrp="1"/>
          </p:cNvSpPr>
          <p:nvPr>
            <p:ph type="body" idx="1"/>
          </p:nvPr>
        </p:nvSpPr>
        <p:spPr bwMode="gray">
          <a:xfrm>
            <a:off x="426609" y="1600206"/>
            <a:ext cx="11274663" cy="4556051"/>
          </a:xfrm>
          <a:prstGeom prst="rect">
            <a:avLst/>
          </a:prstGeom>
        </p:spPr>
        <p:txBody>
          <a:bodyPr vert="horz" lIns="91320" tIns="45661" rIns="91320" bIns="45661"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4"/>
          <p:cNvSpPr txBox="1">
            <a:spLocks/>
          </p:cNvSpPr>
          <p:nvPr/>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24" name="Straight Connector 23"/>
          <p:cNvCxnSpPr/>
          <p:nvPr/>
        </p:nvCxnSpPr>
        <p:spPr>
          <a:xfrm>
            <a:off x="11023485" y="6588839"/>
            <a:ext cx="563866" cy="0"/>
          </a:xfrm>
          <a:prstGeom prst="line">
            <a:avLst/>
          </a:prstGeom>
          <a:noFill/>
          <a:ln w="3175" cap="flat" cmpd="sng" algn="ctr">
            <a:solidFill>
              <a:schemeClr val="accent2"/>
            </a:solidFill>
            <a:prstDash val="solid"/>
          </a:ln>
          <a:effectLst/>
        </p:spPr>
      </p:cxnSp>
      <p:pic>
        <p:nvPicPr>
          <p:cNvPr id="16" name="Picture 5"/>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1096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Lst>
  <p:txStyles>
    <p:titleStyle>
      <a:lvl1pPr algn="l" defTabSz="913259" rtl="0" eaLnBrk="1" latinLnBrk="0" hangingPunct="1">
        <a:lnSpc>
          <a:spcPct val="100000"/>
        </a:lnSpc>
        <a:spcBef>
          <a:spcPts val="0"/>
        </a:spcBef>
        <a:buNone/>
        <a:defRPr sz="3600" b="1" kern="1200">
          <a:solidFill>
            <a:schemeClr val="tx1"/>
          </a:solidFill>
          <a:latin typeface="+mj-lt"/>
          <a:ea typeface="+mj-ea"/>
          <a:cs typeface="+mj-cs"/>
        </a:defRPr>
      </a:lvl1pPr>
    </p:titleStyle>
    <p:bodyStyle>
      <a:lvl1pPr marL="233079" indent="-233079" algn="l" defTabSz="913259" rtl="0" eaLnBrk="1" latinLnBrk="0" hangingPunct="1">
        <a:lnSpc>
          <a:spcPct val="100000"/>
        </a:lnSpc>
        <a:spcBef>
          <a:spcPts val="2000"/>
        </a:spcBef>
        <a:buClr>
          <a:schemeClr val="accent2"/>
        </a:buClr>
        <a:buSzPct val="80000"/>
        <a:buFont typeface="Wingdings 3" panose="05040102010807070707" pitchFamily="18" charset="2"/>
        <a:buChar char=""/>
        <a:defRPr sz="2300" kern="1200">
          <a:solidFill>
            <a:schemeClr val="tx1"/>
          </a:solidFill>
          <a:latin typeface="+mn-lt"/>
          <a:ea typeface="+mn-ea"/>
          <a:cs typeface="+mn-cs"/>
        </a:defRPr>
      </a:lvl1pPr>
      <a:lvl2pPr marL="562844" indent="-225145" algn="l" defTabSz="913259" rtl="0" eaLnBrk="1" latinLnBrk="0" hangingPunct="1">
        <a:lnSpc>
          <a:spcPct val="100000"/>
        </a:lnSpc>
        <a:spcBef>
          <a:spcPts val="1000"/>
        </a:spcBef>
        <a:buClr>
          <a:schemeClr val="accent2"/>
        </a:buClr>
        <a:buFont typeface="Arial" pitchFamily="34" charset="0"/>
        <a:buChar char="–"/>
        <a:defRPr sz="2000" kern="1200">
          <a:solidFill>
            <a:schemeClr val="tx1"/>
          </a:solidFill>
          <a:latin typeface="+mn-lt"/>
          <a:ea typeface="+mn-ea"/>
          <a:cs typeface="+mn-cs"/>
        </a:defRPr>
      </a:lvl2pPr>
      <a:lvl3pPr marL="746757" indent="-168075" algn="l" defTabSz="913259" rtl="0" eaLnBrk="1" latinLnBrk="0" hangingPunct="1">
        <a:lnSpc>
          <a:spcPct val="100000"/>
        </a:lnSpc>
        <a:spcBef>
          <a:spcPts val="500"/>
        </a:spcBef>
        <a:buClr>
          <a:schemeClr val="accent2"/>
        </a:buClr>
        <a:buFont typeface="Arial" pitchFamily="34" charset="0"/>
        <a:buChar char="•"/>
        <a:defRPr sz="1900" kern="1200">
          <a:solidFill>
            <a:schemeClr val="tx1"/>
          </a:solidFill>
          <a:latin typeface="+mn-lt"/>
          <a:ea typeface="+mn-ea"/>
          <a:cs typeface="+mn-cs"/>
        </a:defRPr>
      </a:lvl3pPr>
      <a:lvl4pPr marL="971938" indent="-163313" algn="l" defTabSz="913259" rtl="0" eaLnBrk="1" latinLnBrk="0" hangingPunct="1">
        <a:lnSpc>
          <a:spcPct val="100000"/>
        </a:lnSpc>
        <a:spcBef>
          <a:spcPts val="2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1178034" indent="-155375" algn="l" defTabSz="913259" rtl="0" eaLnBrk="1" latinLnBrk="0" hangingPunct="1">
        <a:lnSpc>
          <a:spcPct val="100000"/>
        </a:lnSpc>
        <a:spcBef>
          <a:spcPts val="100"/>
        </a:spcBef>
        <a:buClr>
          <a:schemeClr val="accent2"/>
        </a:buClr>
        <a:buFont typeface="Arial" pitchFamily="34" charset="0"/>
        <a:buChar char="»"/>
        <a:defRPr sz="1500" kern="1200">
          <a:solidFill>
            <a:schemeClr val="tx1"/>
          </a:solidFill>
          <a:latin typeface="+mn-lt"/>
          <a:ea typeface="+mn-ea"/>
          <a:cs typeface="+mn-cs"/>
        </a:defRPr>
      </a:lvl5pPr>
      <a:lvl6pPr marL="2511478"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080"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719"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343"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259" rtl="0" eaLnBrk="1" latinLnBrk="0" hangingPunct="1">
        <a:defRPr sz="1900" kern="1200">
          <a:solidFill>
            <a:schemeClr val="tx1"/>
          </a:solidFill>
          <a:latin typeface="+mn-lt"/>
          <a:ea typeface="+mn-ea"/>
          <a:cs typeface="+mn-cs"/>
        </a:defRPr>
      </a:lvl1pPr>
      <a:lvl2pPr marL="456601" algn="l" defTabSz="913259" rtl="0" eaLnBrk="1" latinLnBrk="0" hangingPunct="1">
        <a:defRPr sz="1900" kern="1200">
          <a:solidFill>
            <a:schemeClr val="tx1"/>
          </a:solidFill>
          <a:latin typeface="+mn-lt"/>
          <a:ea typeface="+mn-ea"/>
          <a:cs typeface="+mn-cs"/>
        </a:defRPr>
      </a:lvl2pPr>
      <a:lvl3pPr marL="913259" algn="l" defTabSz="913259" rtl="0" eaLnBrk="1" latinLnBrk="0" hangingPunct="1">
        <a:defRPr sz="1900" kern="1200">
          <a:solidFill>
            <a:schemeClr val="tx1"/>
          </a:solidFill>
          <a:latin typeface="+mn-lt"/>
          <a:ea typeface="+mn-ea"/>
          <a:cs typeface="+mn-cs"/>
        </a:defRPr>
      </a:lvl3pPr>
      <a:lvl4pPr marL="1369883" algn="l" defTabSz="913259" rtl="0" eaLnBrk="1" latinLnBrk="0" hangingPunct="1">
        <a:defRPr sz="1900" kern="1200">
          <a:solidFill>
            <a:schemeClr val="tx1"/>
          </a:solidFill>
          <a:latin typeface="+mn-lt"/>
          <a:ea typeface="+mn-ea"/>
          <a:cs typeface="+mn-cs"/>
        </a:defRPr>
      </a:lvl4pPr>
      <a:lvl5pPr marL="1826520" algn="l" defTabSz="913259" rtl="0" eaLnBrk="1" latinLnBrk="0" hangingPunct="1">
        <a:defRPr sz="1900" kern="1200">
          <a:solidFill>
            <a:schemeClr val="tx1"/>
          </a:solidFill>
          <a:latin typeface="+mn-lt"/>
          <a:ea typeface="+mn-ea"/>
          <a:cs typeface="+mn-cs"/>
        </a:defRPr>
      </a:lvl5pPr>
      <a:lvl6pPr marL="2283124" algn="l" defTabSz="913259" rtl="0" eaLnBrk="1" latinLnBrk="0" hangingPunct="1">
        <a:defRPr sz="1900" kern="1200">
          <a:solidFill>
            <a:schemeClr val="tx1"/>
          </a:solidFill>
          <a:latin typeface="+mn-lt"/>
          <a:ea typeface="+mn-ea"/>
          <a:cs typeface="+mn-cs"/>
        </a:defRPr>
      </a:lvl6pPr>
      <a:lvl7pPr marL="2739774" algn="l" defTabSz="913259" rtl="0" eaLnBrk="1" latinLnBrk="0" hangingPunct="1">
        <a:defRPr sz="1900" kern="1200">
          <a:solidFill>
            <a:schemeClr val="tx1"/>
          </a:solidFill>
          <a:latin typeface="+mn-lt"/>
          <a:ea typeface="+mn-ea"/>
          <a:cs typeface="+mn-cs"/>
        </a:defRPr>
      </a:lvl7pPr>
      <a:lvl8pPr marL="3196401" algn="l" defTabSz="913259" rtl="0" eaLnBrk="1" latinLnBrk="0" hangingPunct="1">
        <a:defRPr sz="1900" kern="1200">
          <a:solidFill>
            <a:schemeClr val="tx1"/>
          </a:solidFill>
          <a:latin typeface="+mn-lt"/>
          <a:ea typeface="+mn-ea"/>
          <a:cs typeface="+mn-cs"/>
        </a:defRPr>
      </a:lvl8pPr>
      <a:lvl9pPr marL="3653039" algn="l" defTabSz="913259"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91340" tIns="45671" rIns="91340" bIns="45671"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35"/>
            <a:ext cx="10969943" cy="4525433"/>
          </a:xfrm>
          <a:prstGeom prst="rect">
            <a:avLst/>
          </a:prstGeom>
        </p:spPr>
        <p:txBody>
          <a:bodyPr vert="horz" lIns="91340" tIns="45671" rIns="91340" bIns="4567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86"/>
            <a:ext cx="2844059" cy="366183"/>
          </a:xfrm>
          <a:prstGeom prst="rect">
            <a:avLst/>
          </a:prstGeom>
        </p:spPr>
        <p:txBody>
          <a:bodyPr vert="horz" lIns="91340" tIns="45671" rIns="91340" bIns="45671" rtlCol="0" anchor="ctr"/>
          <a:lstStyle>
            <a:lvl1pPr algn="l">
              <a:defRPr sz="900">
                <a:solidFill>
                  <a:schemeClr val="tx1">
                    <a:tint val="75000"/>
                  </a:schemeClr>
                </a:solidFill>
              </a:defRPr>
            </a:lvl1pPr>
          </a:lstStyle>
          <a:p>
            <a:pPr defTabSz="456701"/>
            <a:fld id="{42513B66-79E2-42C7-838D-2F93A0A3C69B}" type="datetime1">
              <a:rPr lang="en-US" smtClean="0">
                <a:solidFill>
                  <a:srgbClr val="73808E">
                    <a:tint val="75000"/>
                  </a:srgbClr>
                </a:solidFill>
              </a:rPr>
              <a:pPr defTabSz="456701"/>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86"/>
            <a:ext cx="3859795" cy="366183"/>
          </a:xfrm>
          <a:prstGeom prst="rect">
            <a:avLst/>
          </a:prstGeom>
        </p:spPr>
        <p:txBody>
          <a:bodyPr vert="horz" lIns="91340" tIns="45671" rIns="91340" bIns="45671" rtlCol="0" anchor="ctr"/>
          <a:lstStyle>
            <a:lvl1pPr algn="ctr">
              <a:defRPr sz="700">
                <a:solidFill>
                  <a:schemeClr val="tx1">
                    <a:tint val="75000"/>
                  </a:schemeClr>
                </a:solidFill>
              </a:defRPr>
            </a:lvl1pPr>
          </a:lstStyle>
          <a:p>
            <a:pPr defTabSz="456701"/>
            <a:r>
              <a:rPr lang="en-US" smtClean="0">
                <a:solidFill>
                  <a:srgbClr val="73808E">
                    <a:tint val="75000"/>
                  </a:srgbClr>
                </a:solidFill>
              </a:rPr>
              <a:t>blah</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386"/>
            <a:ext cx="2844059" cy="366183"/>
          </a:xfrm>
          <a:prstGeom prst="rect">
            <a:avLst/>
          </a:prstGeom>
        </p:spPr>
        <p:txBody>
          <a:bodyPr vert="horz" lIns="91340" tIns="45671" rIns="91340" bIns="45671" rtlCol="0" anchor="ctr"/>
          <a:lstStyle>
            <a:lvl1pPr algn="r">
              <a:defRPr sz="900">
                <a:solidFill>
                  <a:schemeClr val="tx1">
                    <a:tint val="75000"/>
                  </a:schemeClr>
                </a:solidFill>
              </a:defRPr>
            </a:lvl1pPr>
          </a:lstStyle>
          <a:p>
            <a:pPr defTabSz="456701"/>
            <a:fld id="{C8D4BABA-F35D-D444-B205-F6A0413CE1B0}" type="slidenum">
              <a:rPr lang="en-US" smtClean="0">
                <a:solidFill>
                  <a:srgbClr val="73808E">
                    <a:tint val="75000"/>
                  </a:srgbClr>
                </a:solidFill>
              </a:rPr>
              <a:pPr defTabSz="456701"/>
              <a:t>‹#›</a:t>
            </a:fld>
            <a:endParaRPr lang="en-US" dirty="0">
              <a:solidFill>
                <a:srgbClr val="73808E">
                  <a:tint val="75000"/>
                </a:srgbClr>
              </a:solidFill>
            </a:endParaRPr>
          </a:p>
        </p:txBody>
      </p:sp>
    </p:spTree>
    <p:extLst>
      <p:ext uri="{BB962C8B-B14F-4D97-AF65-F5344CB8AC3E}">
        <p14:creationId xmlns:p14="http://schemas.microsoft.com/office/powerpoint/2010/main" val="337042236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Lst>
  <p:hf hdr="0" dt="0"/>
  <p:txStyles>
    <p:titleStyle>
      <a:lvl1pPr algn="l" defTabSz="456701" rtl="0" eaLnBrk="1" latinLnBrk="0" hangingPunct="1">
        <a:spcBef>
          <a:spcPct val="0"/>
        </a:spcBef>
        <a:buNone/>
        <a:defRPr sz="2800" b="1" kern="1200">
          <a:solidFill>
            <a:schemeClr val="tx1"/>
          </a:solidFill>
          <a:latin typeface="+mj-lt"/>
          <a:ea typeface="+mj-ea"/>
          <a:cs typeface="+mj-cs"/>
        </a:defRPr>
      </a:lvl1pPr>
    </p:titleStyle>
    <p:bodyStyle>
      <a:lvl1pPr marL="342549" indent="-342549" algn="l" defTabSz="456701" rtl="0" eaLnBrk="1" latinLnBrk="0" hangingPunct="1">
        <a:spcBef>
          <a:spcPct val="20000"/>
        </a:spcBef>
        <a:buFont typeface="Arial"/>
        <a:buChar char="•"/>
        <a:defRPr sz="2400" kern="1200">
          <a:solidFill>
            <a:schemeClr val="tx1"/>
          </a:solidFill>
          <a:latin typeface="+mn-lt"/>
          <a:ea typeface="+mn-ea"/>
          <a:cs typeface="+mn-cs"/>
        </a:defRPr>
      </a:lvl1pPr>
      <a:lvl2pPr marL="742171" indent="-285450" algn="l" defTabSz="456701" rtl="0" eaLnBrk="1" latinLnBrk="0" hangingPunct="1">
        <a:spcBef>
          <a:spcPct val="20000"/>
        </a:spcBef>
        <a:buFont typeface="Arial"/>
        <a:buChar char="–"/>
        <a:defRPr sz="2000" kern="1200">
          <a:solidFill>
            <a:schemeClr val="tx1"/>
          </a:solidFill>
          <a:latin typeface="+mn-lt"/>
          <a:ea typeface="+mn-ea"/>
          <a:cs typeface="+mn-cs"/>
        </a:defRPr>
      </a:lvl2pPr>
      <a:lvl3pPr marL="1141800" indent="-228367" algn="l" defTabSz="456701" rtl="0" eaLnBrk="1" latinLnBrk="0" hangingPunct="1">
        <a:spcBef>
          <a:spcPct val="20000"/>
        </a:spcBef>
        <a:buFont typeface="Arial"/>
        <a:buChar char="•"/>
        <a:defRPr sz="1900" kern="1200">
          <a:solidFill>
            <a:schemeClr val="tx1"/>
          </a:solidFill>
          <a:latin typeface="+mn-lt"/>
          <a:ea typeface="+mn-ea"/>
          <a:cs typeface="+mn-cs"/>
        </a:defRPr>
      </a:lvl3pPr>
      <a:lvl4pPr marL="1598534" indent="-228367" algn="l" defTabSz="456701" rtl="0" eaLnBrk="1" latinLnBrk="0" hangingPunct="1">
        <a:spcBef>
          <a:spcPct val="20000"/>
        </a:spcBef>
        <a:buFont typeface="Arial"/>
        <a:buChar char="–"/>
        <a:defRPr sz="1600" kern="1200">
          <a:solidFill>
            <a:schemeClr val="tx1"/>
          </a:solidFill>
          <a:latin typeface="+mn-lt"/>
          <a:ea typeface="+mn-ea"/>
          <a:cs typeface="+mn-cs"/>
        </a:defRPr>
      </a:lvl4pPr>
      <a:lvl5pPr marL="2055255" indent="-228367" algn="l" defTabSz="456701" rtl="0" eaLnBrk="1" latinLnBrk="0" hangingPunct="1">
        <a:spcBef>
          <a:spcPct val="20000"/>
        </a:spcBef>
        <a:buFont typeface="Arial"/>
        <a:buChar char="»"/>
        <a:defRPr sz="1500" kern="1200">
          <a:solidFill>
            <a:schemeClr val="tx1"/>
          </a:solidFill>
          <a:latin typeface="+mn-lt"/>
          <a:ea typeface="+mn-ea"/>
          <a:cs typeface="+mn-cs"/>
        </a:defRPr>
      </a:lvl5pPr>
      <a:lvl6pPr marL="2511998" indent="-228367" algn="l" defTabSz="456701" rtl="0" eaLnBrk="1" latinLnBrk="0" hangingPunct="1">
        <a:spcBef>
          <a:spcPct val="20000"/>
        </a:spcBef>
        <a:buFont typeface="Arial"/>
        <a:buChar char="•"/>
        <a:defRPr sz="2000" kern="1200">
          <a:solidFill>
            <a:schemeClr val="tx1"/>
          </a:solidFill>
          <a:latin typeface="+mn-lt"/>
          <a:ea typeface="+mn-ea"/>
          <a:cs typeface="+mn-cs"/>
        </a:defRPr>
      </a:lvl6pPr>
      <a:lvl7pPr marL="2968700" indent="-228367" algn="l" defTabSz="456701" rtl="0" eaLnBrk="1" latinLnBrk="0" hangingPunct="1">
        <a:spcBef>
          <a:spcPct val="20000"/>
        </a:spcBef>
        <a:buFont typeface="Arial"/>
        <a:buChar char="•"/>
        <a:defRPr sz="2000" kern="1200">
          <a:solidFill>
            <a:schemeClr val="tx1"/>
          </a:solidFill>
          <a:latin typeface="+mn-lt"/>
          <a:ea typeface="+mn-ea"/>
          <a:cs typeface="+mn-cs"/>
        </a:defRPr>
      </a:lvl7pPr>
      <a:lvl8pPr marL="3425432" indent="-228367" algn="l" defTabSz="456701" rtl="0" eaLnBrk="1" latinLnBrk="0" hangingPunct="1">
        <a:spcBef>
          <a:spcPct val="20000"/>
        </a:spcBef>
        <a:buFont typeface="Arial"/>
        <a:buChar char="•"/>
        <a:defRPr sz="2000" kern="1200">
          <a:solidFill>
            <a:schemeClr val="tx1"/>
          </a:solidFill>
          <a:latin typeface="+mn-lt"/>
          <a:ea typeface="+mn-ea"/>
          <a:cs typeface="+mn-cs"/>
        </a:defRPr>
      </a:lvl8pPr>
      <a:lvl9pPr marL="3882153" indent="-228367" algn="l" defTabSz="4567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01" rtl="0" eaLnBrk="1" latinLnBrk="0" hangingPunct="1">
        <a:defRPr sz="1900" kern="1200">
          <a:solidFill>
            <a:schemeClr val="tx1"/>
          </a:solidFill>
          <a:latin typeface="+mn-lt"/>
          <a:ea typeface="+mn-ea"/>
          <a:cs typeface="+mn-cs"/>
        </a:defRPr>
      </a:lvl1pPr>
      <a:lvl2pPr marL="456701" algn="l" defTabSz="456701" rtl="0" eaLnBrk="1" latinLnBrk="0" hangingPunct="1">
        <a:defRPr sz="1900" kern="1200">
          <a:solidFill>
            <a:schemeClr val="tx1"/>
          </a:solidFill>
          <a:latin typeface="+mn-lt"/>
          <a:ea typeface="+mn-ea"/>
          <a:cs typeface="+mn-cs"/>
        </a:defRPr>
      </a:lvl2pPr>
      <a:lvl3pPr marL="913449" algn="l" defTabSz="456701" rtl="0" eaLnBrk="1" latinLnBrk="0" hangingPunct="1">
        <a:defRPr sz="1900" kern="1200">
          <a:solidFill>
            <a:schemeClr val="tx1"/>
          </a:solidFill>
          <a:latin typeface="+mn-lt"/>
          <a:ea typeface="+mn-ea"/>
          <a:cs typeface="+mn-cs"/>
        </a:defRPr>
      </a:lvl3pPr>
      <a:lvl4pPr marL="1370167" algn="l" defTabSz="456701" rtl="0" eaLnBrk="1" latinLnBrk="0" hangingPunct="1">
        <a:defRPr sz="1900" kern="1200">
          <a:solidFill>
            <a:schemeClr val="tx1"/>
          </a:solidFill>
          <a:latin typeface="+mn-lt"/>
          <a:ea typeface="+mn-ea"/>
          <a:cs typeface="+mn-cs"/>
        </a:defRPr>
      </a:lvl4pPr>
      <a:lvl5pPr marL="1826900" algn="l" defTabSz="456701" rtl="0" eaLnBrk="1" latinLnBrk="0" hangingPunct="1">
        <a:defRPr sz="1900" kern="1200">
          <a:solidFill>
            <a:schemeClr val="tx1"/>
          </a:solidFill>
          <a:latin typeface="+mn-lt"/>
          <a:ea typeface="+mn-ea"/>
          <a:cs typeface="+mn-cs"/>
        </a:defRPr>
      </a:lvl5pPr>
      <a:lvl6pPr marL="2283604" algn="l" defTabSz="456701" rtl="0" eaLnBrk="1" latinLnBrk="0" hangingPunct="1">
        <a:defRPr sz="1900" kern="1200">
          <a:solidFill>
            <a:schemeClr val="tx1"/>
          </a:solidFill>
          <a:latin typeface="+mn-lt"/>
          <a:ea typeface="+mn-ea"/>
          <a:cs typeface="+mn-cs"/>
        </a:defRPr>
      </a:lvl6pPr>
      <a:lvl7pPr marL="2740344" algn="l" defTabSz="456701" rtl="0" eaLnBrk="1" latinLnBrk="0" hangingPunct="1">
        <a:defRPr sz="1900" kern="1200">
          <a:solidFill>
            <a:schemeClr val="tx1"/>
          </a:solidFill>
          <a:latin typeface="+mn-lt"/>
          <a:ea typeface="+mn-ea"/>
          <a:cs typeface="+mn-cs"/>
        </a:defRPr>
      </a:lvl7pPr>
      <a:lvl8pPr marL="3197067" algn="l" defTabSz="456701" rtl="0" eaLnBrk="1" latinLnBrk="0" hangingPunct="1">
        <a:defRPr sz="1900" kern="1200">
          <a:solidFill>
            <a:schemeClr val="tx1"/>
          </a:solidFill>
          <a:latin typeface="+mn-lt"/>
          <a:ea typeface="+mn-ea"/>
          <a:cs typeface="+mn-cs"/>
        </a:defRPr>
      </a:lvl8pPr>
      <a:lvl9pPr marL="3653799" algn="l" defTabSz="456701"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792" tIns="60896" rIns="121792" bIns="6089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28"/>
            <a:ext cx="10969943" cy="4525433"/>
          </a:xfrm>
          <a:prstGeom prst="rect">
            <a:avLst/>
          </a:prstGeom>
        </p:spPr>
        <p:txBody>
          <a:bodyPr vert="horz" lIns="121792" tIns="60896" rIns="121792" bIns="6089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78"/>
            <a:ext cx="2844059" cy="366183"/>
          </a:xfrm>
          <a:prstGeom prst="rect">
            <a:avLst/>
          </a:prstGeom>
        </p:spPr>
        <p:txBody>
          <a:bodyPr vert="horz" lIns="121792" tIns="60896" rIns="121792" bIns="60896" rtlCol="0" anchor="ctr"/>
          <a:lstStyle>
            <a:lvl1pPr algn="l">
              <a:defRPr sz="1200">
                <a:solidFill>
                  <a:schemeClr val="tx1">
                    <a:tint val="75000"/>
                  </a:schemeClr>
                </a:solidFill>
              </a:defRPr>
            </a:lvl1pPr>
          </a:lstStyle>
          <a:p>
            <a:pPr defTabSz="608987"/>
            <a:fld id="{D65B89E0-B2C8-054A-997C-F526F0BB47DA}" type="datetimeFigureOut">
              <a:rPr lang="en-US" smtClean="0">
                <a:solidFill>
                  <a:srgbClr val="73808E">
                    <a:tint val="75000"/>
                  </a:srgbClr>
                </a:solidFill>
              </a:rPr>
              <a:pPr defTabSz="608987"/>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78"/>
            <a:ext cx="3859795" cy="366183"/>
          </a:xfrm>
          <a:prstGeom prst="rect">
            <a:avLst/>
          </a:prstGeom>
        </p:spPr>
        <p:txBody>
          <a:bodyPr vert="horz" lIns="121792" tIns="60896" rIns="121792" bIns="60896" rtlCol="0" anchor="ctr"/>
          <a:lstStyle>
            <a:lvl1pPr algn="ctr">
              <a:defRPr sz="800">
                <a:solidFill>
                  <a:schemeClr val="tx1">
                    <a:tint val="75000"/>
                  </a:schemeClr>
                </a:solidFill>
              </a:defRPr>
            </a:lvl1pPr>
          </a:lstStyle>
          <a:p>
            <a:pPr defTabSz="608987"/>
            <a:r>
              <a:rPr lang="en-US"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378"/>
            <a:ext cx="2844059" cy="366183"/>
          </a:xfrm>
          <a:prstGeom prst="rect">
            <a:avLst/>
          </a:prstGeom>
        </p:spPr>
        <p:txBody>
          <a:bodyPr vert="horz" lIns="121792" tIns="60896" rIns="121792" bIns="60896" rtlCol="0" anchor="ctr"/>
          <a:lstStyle>
            <a:lvl1pPr algn="r">
              <a:defRPr sz="1200">
                <a:solidFill>
                  <a:schemeClr val="tx1">
                    <a:tint val="75000"/>
                  </a:schemeClr>
                </a:solidFill>
              </a:defRPr>
            </a:lvl1pPr>
          </a:lstStyle>
          <a:p>
            <a:pPr defTabSz="608987"/>
            <a:fld id="{C8D4BABA-F35D-D444-B205-F6A0413CE1B0}" type="slidenum">
              <a:rPr lang="en-US" smtClean="0">
                <a:solidFill>
                  <a:srgbClr val="73808E">
                    <a:tint val="75000"/>
                  </a:srgbClr>
                </a:solidFill>
              </a:rPr>
              <a:pPr defTabSz="608987"/>
              <a:t>‹#›</a:t>
            </a:fld>
            <a:endParaRPr lang="en-US" dirty="0">
              <a:solidFill>
                <a:srgbClr val="73808E">
                  <a:tint val="75000"/>
                </a:srgbClr>
              </a:solidFill>
            </a:endParaRPr>
          </a:p>
        </p:txBody>
      </p:sp>
    </p:spTree>
    <p:extLst>
      <p:ext uri="{BB962C8B-B14F-4D97-AF65-F5344CB8AC3E}">
        <p14:creationId xmlns:p14="http://schemas.microsoft.com/office/powerpoint/2010/main" val="403802494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4" r:id="rId7"/>
  </p:sldLayoutIdLst>
  <p:txStyles>
    <p:titleStyle>
      <a:lvl1pPr algn="l" defTabSz="608987" rtl="0" eaLnBrk="1" latinLnBrk="0" hangingPunct="1">
        <a:spcBef>
          <a:spcPct val="0"/>
        </a:spcBef>
        <a:buNone/>
        <a:defRPr sz="3700" b="1" kern="1200">
          <a:solidFill>
            <a:schemeClr val="tx1"/>
          </a:solidFill>
          <a:latin typeface="+mj-lt"/>
          <a:ea typeface="+mj-ea"/>
          <a:cs typeface="+mj-cs"/>
        </a:defRPr>
      </a:lvl1pPr>
    </p:titleStyle>
    <p:bodyStyle>
      <a:lvl1pPr marL="456721" indent="-456721" algn="l" defTabSz="608987" rtl="0" eaLnBrk="1" latinLnBrk="0" hangingPunct="1">
        <a:spcBef>
          <a:spcPct val="20000"/>
        </a:spcBef>
        <a:buFont typeface="Arial"/>
        <a:buChar char="•"/>
        <a:defRPr sz="3200" kern="1200">
          <a:solidFill>
            <a:schemeClr val="tx1"/>
          </a:solidFill>
          <a:latin typeface="+mn-lt"/>
          <a:ea typeface="+mn-ea"/>
          <a:cs typeface="+mn-cs"/>
        </a:defRPr>
      </a:lvl1pPr>
      <a:lvl2pPr marL="989600" indent="-380613" algn="l" defTabSz="608987" rtl="0" eaLnBrk="1" latinLnBrk="0" hangingPunct="1">
        <a:spcBef>
          <a:spcPct val="20000"/>
        </a:spcBef>
        <a:buFont typeface="Arial"/>
        <a:buChar char="–"/>
        <a:defRPr sz="2700" kern="1200">
          <a:solidFill>
            <a:schemeClr val="tx1"/>
          </a:solidFill>
          <a:latin typeface="+mn-lt"/>
          <a:ea typeface="+mn-ea"/>
          <a:cs typeface="+mn-cs"/>
        </a:defRPr>
      </a:lvl2pPr>
      <a:lvl3pPr marL="1522456" indent="-304507" algn="l" defTabSz="608987" rtl="0" eaLnBrk="1" latinLnBrk="0" hangingPunct="1">
        <a:spcBef>
          <a:spcPct val="20000"/>
        </a:spcBef>
        <a:buFont typeface="Arial"/>
        <a:buChar char="•"/>
        <a:defRPr sz="2400" kern="1200">
          <a:solidFill>
            <a:schemeClr val="tx1"/>
          </a:solidFill>
          <a:latin typeface="+mn-lt"/>
          <a:ea typeface="+mn-ea"/>
          <a:cs typeface="+mn-cs"/>
        </a:defRPr>
      </a:lvl3pPr>
      <a:lvl4pPr marL="2131458" indent="-304507" algn="l" defTabSz="608987" rtl="0" eaLnBrk="1" latinLnBrk="0" hangingPunct="1">
        <a:spcBef>
          <a:spcPct val="20000"/>
        </a:spcBef>
        <a:buFont typeface="Arial"/>
        <a:buChar char="–"/>
        <a:defRPr sz="2100" kern="1200">
          <a:solidFill>
            <a:schemeClr val="tx1"/>
          </a:solidFill>
          <a:latin typeface="+mn-lt"/>
          <a:ea typeface="+mn-ea"/>
          <a:cs typeface="+mn-cs"/>
        </a:defRPr>
      </a:lvl4pPr>
      <a:lvl5pPr marL="2740432" indent="-304507" algn="l" defTabSz="608987" rtl="0" eaLnBrk="1" latinLnBrk="0" hangingPunct="1">
        <a:spcBef>
          <a:spcPct val="20000"/>
        </a:spcBef>
        <a:buFont typeface="Arial"/>
        <a:buChar char="»"/>
        <a:defRPr sz="1900" kern="1200">
          <a:solidFill>
            <a:schemeClr val="tx1"/>
          </a:solidFill>
          <a:latin typeface="+mn-lt"/>
          <a:ea typeface="+mn-ea"/>
          <a:cs typeface="+mn-cs"/>
        </a:defRPr>
      </a:lvl5pPr>
      <a:lvl6pPr marL="3349415" indent="-304507" algn="l" defTabSz="608987" rtl="0" eaLnBrk="1" latinLnBrk="0" hangingPunct="1">
        <a:spcBef>
          <a:spcPct val="20000"/>
        </a:spcBef>
        <a:buFont typeface="Arial"/>
        <a:buChar char="•"/>
        <a:defRPr sz="2700" kern="1200">
          <a:solidFill>
            <a:schemeClr val="tx1"/>
          </a:solidFill>
          <a:latin typeface="+mn-lt"/>
          <a:ea typeface="+mn-ea"/>
          <a:cs typeface="+mn-cs"/>
        </a:defRPr>
      </a:lvl6pPr>
      <a:lvl7pPr marL="3958402" indent="-304507" algn="l" defTabSz="608987" rtl="0" eaLnBrk="1" latinLnBrk="0" hangingPunct="1">
        <a:spcBef>
          <a:spcPct val="20000"/>
        </a:spcBef>
        <a:buFont typeface="Arial"/>
        <a:buChar char="•"/>
        <a:defRPr sz="2700" kern="1200">
          <a:solidFill>
            <a:schemeClr val="tx1"/>
          </a:solidFill>
          <a:latin typeface="+mn-lt"/>
          <a:ea typeface="+mn-ea"/>
          <a:cs typeface="+mn-cs"/>
        </a:defRPr>
      </a:lvl7pPr>
      <a:lvl8pPr marL="4567389" indent="-304507" algn="l" defTabSz="608987" rtl="0" eaLnBrk="1" latinLnBrk="0" hangingPunct="1">
        <a:spcBef>
          <a:spcPct val="20000"/>
        </a:spcBef>
        <a:buFont typeface="Arial"/>
        <a:buChar char="•"/>
        <a:defRPr sz="2700" kern="1200">
          <a:solidFill>
            <a:schemeClr val="tx1"/>
          </a:solidFill>
          <a:latin typeface="+mn-lt"/>
          <a:ea typeface="+mn-ea"/>
          <a:cs typeface="+mn-cs"/>
        </a:defRPr>
      </a:lvl8pPr>
      <a:lvl9pPr marL="5176374" indent="-304507" algn="l" defTabSz="6089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987" rtl="0" eaLnBrk="1" latinLnBrk="0" hangingPunct="1">
        <a:defRPr sz="2400" kern="1200">
          <a:solidFill>
            <a:schemeClr val="tx1"/>
          </a:solidFill>
          <a:latin typeface="+mn-lt"/>
          <a:ea typeface="+mn-ea"/>
          <a:cs typeface="+mn-cs"/>
        </a:defRPr>
      </a:lvl1pPr>
      <a:lvl2pPr marL="608987" algn="l" defTabSz="608987" rtl="0" eaLnBrk="1" latinLnBrk="0" hangingPunct="1">
        <a:defRPr sz="2400" kern="1200">
          <a:solidFill>
            <a:schemeClr val="tx1"/>
          </a:solidFill>
          <a:latin typeface="+mn-lt"/>
          <a:ea typeface="+mn-ea"/>
          <a:cs typeface="+mn-cs"/>
        </a:defRPr>
      </a:lvl2pPr>
      <a:lvl3pPr marL="1217973" algn="l" defTabSz="608987" rtl="0" eaLnBrk="1" latinLnBrk="0" hangingPunct="1">
        <a:defRPr sz="2400" kern="1200">
          <a:solidFill>
            <a:schemeClr val="tx1"/>
          </a:solidFill>
          <a:latin typeface="+mn-lt"/>
          <a:ea typeface="+mn-ea"/>
          <a:cs typeface="+mn-cs"/>
        </a:defRPr>
      </a:lvl3pPr>
      <a:lvl4pPr marL="1826960" algn="l" defTabSz="608987" rtl="0" eaLnBrk="1" latinLnBrk="0" hangingPunct="1">
        <a:defRPr sz="2400" kern="1200">
          <a:solidFill>
            <a:schemeClr val="tx1"/>
          </a:solidFill>
          <a:latin typeface="+mn-lt"/>
          <a:ea typeface="+mn-ea"/>
          <a:cs typeface="+mn-cs"/>
        </a:defRPr>
      </a:lvl4pPr>
      <a:lvl5pPr marL="2435942" algn="l" defTabSz="608987" rtl="0" eaLnBrk="1" latinLnBrk="0" hangingPunct="1">
        <a:defRPr sz="2400" kern="1200">
          <a:solidFill>
            <a:schemeClr val="tx1"/>
          </a:solidFill>
          <a:latin typeface="+mn-lt"/>
          <a:ea typeface="+mn-ea"/>
          <a:cs typeface="+mn-cs"/>
        </a:defRPr>
      </a:lvl5pPr>
      <a:lvl6pPr marL="3044922" algn="l" defTabSz="608987" rtl="0" eaLnBrk="1" latinLnBrk="0" hangingPunct="1">
        <a:defRPr sz="2400" kern="1200">
          <a:solidFill>
            <a:schemeClr val="tx1"/>
          </a:solidFill>
          <a:latin typeface="+mn-lt"/>
          <a:ea typeface="+mn-ea"/>
          <a:cs typeface="+mn-cs"/>
        </a:defRPr>
      </a:lvl6pPr>
      <a:lvl7pPr marL="3653919" algn="l" defTabSz="608987" rtl="0" eaLnBrk="1" latinLnBrk="0" hangingPunct="1">
        <a:defRPr sz="2400" kern="1200">
          <a:solidFill>
            <a:schemeClr val="tx1"/>
          </a:solidFill>
          <a:latin typeface="+mn-lt"/>
          <a:ea typeface="+mn-ea"/>
          <a:cs typeface="+mn-cs"/>
        </a:defRPr>
      </a:lvl7pPr>
      <a:lvl8pPr marL="4262894" algn="l" defTabSz="608987" rtl="0" eaLnBrk="1" latinLnBrk="0" hangingPunct="1">
        <a:defRPr sz="2400" kern="1200">
          <a:solidFill>
            <a:schemeClr val="tx1"/>
          </a:solidFill>
          <a:latin typeface="+mn-lt"/>
          <a:ea typeface="+mn-ea"/>
          <a:cs typeface="+mn-cs"/>
        </a:defRPr>
      </a:lvl8pPr>
      <a:lvl9pPr marL="4871875" algn="l" defTabSz="608987"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376238" y="6172204"/>
            <a:ext cx="711015" cy="365125"/>
          </a:xfrm>
          <a:prstGeom prst="rect">
            <a:avLst/>
          </a:prstGeom>
        </p:spPr>
        <p:txBody>
          <a:bodyPr vert="horz" lIns="91360" tIns="45681" rIns="91360" bIns="45681" rtlCol="0" anchor="ctr"/>
          <a:lstStyle>
            <a:lvl1pPr algn="r" eaLnBrk="0" hangingPunct="0">
              <a:defRPr sz="1100">
                <a:solidFill>
                  <a:schemeClr val="tx1">
                    <a:tint val="75000"/>
                  </a:schemeClr>
                </a:solidFill>
              </a:defRPr>
            </a:lvl1pPr>
          </a:lstStyle>
          <a:p>
            <a:pPr defTabSz="913639"/>
            <a:fld id="{9A80B236-7C7E-4AA1-8537-2A81BC2DB8F1}" type="slidenum">
              <a:rPr lang="en-US" smtClean="0">
                <a:solidFill>
                  <a:srgbClr val="294660">
                    <a:tint val="75000"/>
                  </a:srgbClr>
                </a:solidFill>
              </a:rPr>
              <a:pPr defTabSz="913639"/>
              <a:t>‹#›</a:t>
            </a:fld>
            <a:endParaRPr lang="en-US">
              <a:solidFill>
                <a:srgbClr val="294660">
                  <a:tint val="75000"/>
                </a:srgbClr>
              </a:solidFill>
            </a:endParaRPr>
          </a:p>
        </p:txBody>
      </p:sp>
    </p:spTree>
    <p:extLst>
      <p:ext uri="{BB962C8B-B14F-4D97-AF65-F5344CB8AC3E}">
        <p14:creationId xmlns:p14="http://schemas.microsoft.com/office/powerpoint/2010/main" val="288930738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6801" algn="ctr" rtl="0" eaLnBrk="1" fontAlgn="base" hangingPunct="1">
        <a:spcBef>
          <a:spcPct val="0"/>
        </a:spcBef>
        <a:spcAft>
          <a:spcPct val="0"/>
        </a:spcAft>
        <a:defRPr sz="4400">
          <a:solidFill>
            <a:schemeClr val="tx1"/>
          </a:solidFill>
          <a:latin typeface="Calibri" pitchFamily="34" charset="0"/>
        </a:defRPr>
      </a:lvl6pPr>
      <a:lvl7pPr marL="913639" algn="ctr" rtl="0" eaLnBrk="1" fontAlgn="base" hangingPunct="1">
        <a:spcBef>
          <a:spcPct val="0"/>
        </a:spcBef>
        <a:spcAft>
          <a:spcPct val="0"/>
        </a:spcAft>
        <a:defRPr sz="4400">
          <a:solidFill>
            <a:schemeClr val="tx1"/>
          </a:solidFill>
          <a:latin typeface="Calibri" pitchFamily="34" charset="0"/>
        </a:defRPr>
      </a:lvl7pPr>
      <a:lvl8pPr marL="1370453" algn="ctr" rtl="0" eaLnBrk="1" fontAlgn="base" hangingPunct="1">
        <a:spcBef>
          <a:spcPct val="0"/>
        </a:spcBef>
        <a:spcAft>
          <a:spcPct val="0"/>
        </a:spcAft>
        <a:defRPr sz="4400">
          <a:solidFill>
            <a:schemeClr val="tx1"/>
          </a:solidFill>
          <a:latin typeface="Calibri" pitchFamily="34" charset="0"/>
        </a:defRPr>
      </a:lvl8pPr>
      <a:lvl9pPr marL="1827280" algn="ctr" rtl="0" eaLnBrk="1" fontAlgn="base" hangingPunct="1">
        <a:spcBef>
          <a:spcPct val="0"/>
        </a:spcBef>
        <a:spcAft>
          <a:spcPct val="0"/>
        </a:spcAft>
        <a:defRPr sz="4400">
          <a:solidFill>
            <a:schemeClr val="tx1"/>
          </a:solidFill>
          <a:latin typeface="Calibri" pitchFamily="34" charset="0"/>
        </a:defRPr>
      </a:lvl9pPr>
    </p:titleStyle>
    <p:bodyStyle>
      <a:lvl1pPr marL="342619" indent="-342619"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331" indent="-28551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040" indent="-22841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598867" indent="-228413"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5682" indent="-228413"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2519" indent="-228413" algn="l" defTabSz="9136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0" indent="-228413" algn="l" defTabSz="9136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6" indent="-228413" algn="l" defTabSz="9136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2" indent="-228413" algn="l" defTabSz="9136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39" rtl="0" eaLnBrk="1" latinLnBrk="0" hangingPunct="1">
        <a:defRPr sz="1900" kern="1200">
          <a:solidFill>
            <a:schemeClr val="tx1"/>
          </a:solidFill>
          <a:latin typeface="+mn-lt"/>
          <a:ea typeface="+mn-ea"/>
          <a:cs typeface="+mn-cs"/>
        </a:defRPr>
      </a:lvl1pPr>
      <a:lvl2pPr marL="456801" algn="l" defTabSz="913639" rtl="0" eaLnBrk="1" latinLnBrk="0" hangingPunct="1">
        <a:defRPr sz="1900" kern="1200">
          <a:solidFill>
            <a:schemeClr val="tx1"/>
          </a:solidFill>
          <a:latin typeface="+mn-lt"/>
          <a:ea typeface="+mn-ea"/>
          <a:cs typeface="+mn-cs"/>
        </a:defRPr>
      </a:lvl2pPr>
      <a:lvl3pPr marL="913639" algn="l" defTabSz="913639" rtl="0" eaLnBrk="1" latinLnBrk="0" hangingPunct="1">
        <a:defRPr sz="1900" kern="1200">
          <a:solidFill>
            <a:schemeClr val="tx1"/>
          </a:solidFill>
          <a:latin typeface="+mn-lt"/>
          <a:ea typeface="+mn-ea"/>
          <a:cs typeface="+mn-cs"/>
        </a:defRPr>
      </a:lvl3pPr>
      <a:lvl4pPr marL="1370453" algn="l" defTabSz="913639" rtl="0" eaLnBrk="1" latinLnBrk="0" hangingPunct="1">
        <a:defRPr sz="1900" kern="1200">
          <a:solidFill>
            <a:schemeClr val="tx1"/>
          </a:solidFill>
          <a:latin typeface="+mn-lt"/>
          <a:ea typeface="+mn-ea"/>
          <a:cs typeface="+mn-cs"/>
        </a:defRPr>
      </a:lvl4pPr>
      <a:lvl5pPr marL="1827280" algn="l" defTabSz="913639" rtl="0" eaLnBrk="1" latinLnBrk="0" hangingPunct="1">
        <a:defRPr sz="1900" kern="1200">
          <a:solidFill>
            <a:schemeClr val="tx1"/>
          </a:solidFill>
          <a:latin typeface="+mn-lt"/>
          <a:ea typeface="+mn-ea"/>
          <a:cs typeface="+mn-cs"/>
        </a:defRPr>
      </a:lvl5pPr>
      <a:lvl6pPr marL="2284084" algn="l" defTabSz="913639" rtl="0" eaLnBrk="1" latinLnBrk="0" hangingPunct="1">
        <a:defRPr sz="1900" kern="1200">
          <a:solidFill>
            <a:schemeClr val="tx1"/>
          </a:solidFill>
          <a:latin typeface="+mn-lt"/>
          <a:ea typeface="+mn-ea"/>
          <a:cs typeface="+mn-cs"/>
        </a:defRPr>
      </a:lvl6pPr>
      <a:lvl7pPr marL="2740914" algn="l" defTabSz="913639" rtl="0" eaLnBrk="1" latinLnBrk="0" hangingPunct="1">
        <a:defRPr sz="1900" kern="1200">
          <a:solidFill>
            <a:schemeClr val="tx1"/>
          </a:solidFill>
          <a:latin typeface="+mn-lt"/>
          <a:ea typeface="+mn-ea"/>
          <a:cs typeface="+mn-cs"/>
        </a:defRPr>
      </a:lvl7pPr>
      <a:lvl8pPr marL="3197734" algn="l" defTabSz="913639" rtl="0" eaLnBrk="1" latinLnBrk="0" hangingPunct="1">
        <a:defRPr sz="1900" kern="1200">
          <a:solidFill>
            <a:schemeClr val="tx1"/>
          </a:solidFill>
          <a:latin typeface="+mn-lt"/>
          <a:ea typeface="+mn-ea"/>
          <a:cs typeface="+mn-cs"/>
        </a:defRPr>
      </a:lvl8pPr>
      <a:lvl9pPr marL="3654559" algn="l" defTabSz="91363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803" tIns="60901" rIns="121803" bIns="60901"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25"/>
            <a:ext cx="10969943" cy="4525433"/>
          </a:xfrm>
          <a:prstGeom prst="rect">
            <a:avLst/>
          </a:prstGeom>
        </p:spPr>
        <p:txBody>
          <a:bodyPr vert="horz" lIns="121803" tIns="60901" rIns="121803" bIns="6090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75"/>
            <a:ext cx="2844059" cy="366183"/>
          </a:xfrm>
          <a:prstGeom prst="rect">
            <a:avLst/>
          </a:prstGeom>
        </p:spPr>
        <p:txBody>
          <a:bodyPr vert="horz" lIns="121803" tIns="60901" rIns="121803" bIns="60901" rtlCol="0" anchor="ctr"/>
          <a:lstStyle>
            <a:lvl1pPr algn="l">
              <a:defRPr sz="1200">
                <a:solidFill>
                  <a:schemeClr val="tx1">
                    <a:tint val="75000"/>
                  </a:schemeClr>
                </a:solidFill>
              </a:defRPr>
            </a:lvl1pPr>
          </a:lstStyle>
          <a:p>
            <a:pPr defTabSz="609037"/>
            <a:fld id="{D65B89E0-B2C8-054A-997C-F526F0BB47DA}" type="datetimeFigureOut">
              <a:rPr lang="en-US" smtClean="0">
                <a:solidFill>
                  <a:srgbClr val="73808E">
                    <a:tint val="75000"/>
                  </a:srgbClr>
                </a:solidFill>
              </a:rPr>
              <a:pPr defTabSz="609037"/>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75"/>
            <a:ext cx="3859795" cy="366183"/>
          </a:xfrm>
          <a:prstGeom prst="rect">
            <a:avLst/>
          </a:prstGeom>
        </p:spPr>
        <p:txBody>
          <a:bodyPr vert="horz" lIns="121803" tIns="60901" rIns="121803" bIns="60901" rtlCol="0" anchor="ctr"/>
          <a:lstStyle>
            <a:lvl1pPr algn="ctr">
              <a:defRPr sz="800">
                <a:solidFill>
                  <a:schemeClr val="tx1">
                    <a:tint val="75000"/>
                  </a:schemeClr>
                </a:solidFill>
              </a:defRPr>
            </a:lvl1pPr>
          </a:lstStyle>
          <a:p>
            <a:pPr defTabSz="609037"/>
            <a:r>
              <a:rPr lang="en-US"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375"/>
            <a:ext cx="2844059" cy="366183"/>
          </a:xfrm>
          <a:prstGeom prst="rect">
            <a:avLst/>
          </a:prstGeom>
        </p:spPr>
        <p:txBody>
          <a:bodyPr vert="horz" lIns="121803" tIns="60901" rIns="121803" bIns="60901" rtlCol="0" anchor="ctr"/>
          <a:lstStyle>
            <a:lvl1pPr algn="r">
              <a:defRPr sz="1200">
                <a:solidFill>
                  <a:schemeClr val="tx1">
                    <a:tint val="75000"/>
                  </a:schemeClr>
                </a:solidFill>
              </a:defRPr>
            </a:lvl1pPr>
          </a:lstStyle>
          <a:p>
            <a:pPr defTabSz="609037"/>
            <a:fld id="{C8D4BABA-F35D-D444-B205-F6A0413CE1B0}" type="slidenum">
              <a:rPr lang="en-US" smtClean="0">
                <a:solidFill>
                  <a:srgbClr val="73808E">
                    <a:tint val="75000"/>
                  </a:srgbClr>
                </a:solidFill>
              </a:rPr>
              <a:pPr defTabSz="609037"/>
              <a:t>‹#›</a:t>
            </a:fld>
            <a:endParaRPr lang="en-US" dirty="0">
              <a:solidFill>
                <a:srgbClr val="73808E">
                  <a:tint val="75000"/>
                </a:srgbClr>
              </a:solidFill>
            </a:endParaRPr>
          </a:p>
        </p:txBody>
      </p:sp>
    </p:spTree>
    <p:extLst>
      <p:ext uri="{BB962C8B-B14F-4D97-AF65-F5344CB8AC3E}">
        <p14:creationId xmlns:p14="http://schemas.microsoft.com/office/powerpoint/2010/main" val="1220508319"/>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Lst>
  <p:txStyles>
    <p:titleStyle>
      <a:lvl1pPr algn="l" defTabSz="609037" rtl="0" eaLnBrk="1" latinLnBrk="0" hangingPunct="1">
        <a:spcBef>
          <a:spcPct val="0"/>
        </a:spcBef>
        <a:buNone/>
        <a:defRPr sz="3700" b="1" kern="1200">
          <a:solidFill>
            <a:schemeClr val="tx1"/>
          </a:solidFill>
          <a:latin typeface="+mj-lt"/>
          <a:ea typeface="+mj-ea"/>
          <a:cs typeface="+mj-cs"/>
        </a:defRPr>
      </a:lvl1pPr>
    </p:titleStyle>
    <p:bodyStyle>
      <a:lvl1pPr marL="456761" indent="-456761" algn="l" defTabSz="609037" rtl="0" eaLnBrk="1" latinLnBrk="0" hangingPunct="1">
        <a:spcBef>
          <a:spcPct val="20000"/>
        </a:spcBef>
        <a:buFont typeface="Arial"/>
        <a:buChar char="•"/>
        <a:defRPr sz="3200" kern="1200">
          <a:solidFill>
            <a:schemeClr val="tx1"/>
          </a:solidFill>
          <a:latin typeface="+mn-lt"/>
          <a:ea typeface="+mn-ea"/>
          <a:cs typeface="+mn-cs"/>
        </a:defRPr>
      </a:lvl1pPr>
      <a:lvl2pPr marL="989683" indent="-380645" algn="l" defTabSz="609037" rtl="0" eaLnBrk="1" latinLnBrk="0" hangingPunct="1">
        <a:spcBef>
          <a:spcPct val="20000"/>
        </a:spcBef>
        <a:buFont typeface="Arial"/>
        <a:buChar char="–"/>
        <a:defRPr sz="2700" kern="1200">
          <a:solidFill>
            <a:schemeClr val="tx1"/>
          </a:solidFill>
          <a:latin typeface="+mn-lt"/>
          <a:ea typeface="+mn-ea"/>
          <a:cs typeface="+mn-cs"/>
        </a:defRPr>
      </a:lvl2pPr>
      <a:lvl3pPr marL="1522582" indent="-304531" algn="l" defTabSz="609037" rtl="0" eaLnBrk="1" latinLnBrk="0" hangingPunct="1">
        <a:spcBef>
          <a:spcPct val="20000"/>
        </a:spcBef>
        <a:buFont typeface="Arial"/>
        <a:buChar char="•"/>
        <a:defRPr sz="2400" kern="1200">
          <a:solidFill>
            <a:schemeClr val="tx1"/>
          </a:solidFill>
          <a:latin typeface="+mn-lt"/>
          <a:ea typeface="+mn-ea"/>
          <a:cs typeface="+mn-cs"/>
        </a:defRPr>
      </a:lvl3pPr>
      <a:lvl4pPr marL="2131634" indent="-304531" algn="l" defTabSz="609037" rtl="0" eaLnBrk="1" latinLnBrk="0" hangingPunct="1">
        <a:spcBef>
          <a:spcPct val="20000"/>
        </a:spcBef>
        <a:buFont typeface="Arial"/>
        <a:buChar char="–"/>
        <a:defRPr sz="2100" kern="1200">
          <a:solidFill>
            <a:schemeClr val="tx1"/>
          </a:solidFill>
          <a:latin typeface="+mn-lt"/>
          <a:ea typeface="+mn-ea"/>
          <a:cs typeface="+mn-cs"/>
        </a:defRPr>
      </a:lvl4pPr>
      <a:lvl5pPr marL="2740660" indent="-304531" algn="l" defTabSz="609037" rtl="0" eaLnBrk="1" latinLnBrk="0" hangingPunct="1">
        <a:spcBef>
          <a:spcPct val="20000"/>
        </a:spcBef>
        <a:buFont typeface="Arial"/>
        <a:buChar char="»"/>
        <a:defRPr sz="1900" kern="1200">
          <a:solidFill>
            <a:schemeClr val="tx1"/>
          </a:solidFill>
          <a:latin typeface="+mn-lt"/>
          <a:ea typeface="+mn-ea"/>
          <a:cs typeface="+mn-cs"/>
        </a:defRPr>
      </a:lvl5pPr>
      <a:lvl6pPr marL="3349695" indent="-304531" algn="l" defTabSz="609037" rtl="0" eaLnBrk="1" latinLnBrk="0" hangingPunct="1">
        <a:spcBef>
          <a:spcPct val="20000"/>
        </a:spcBef>
        <a:buFont typeface="Arial"/>
        <a:buChar char="•"/>
        <a:defRPr sz="2700" kern="1200">
          <a:solidFill>
            <a:schemeClr val="tx1"/>
          </a:solidFill>
          <a:latin typeface="+mn-lt"/>
          <a:ea typeface="+mn-ea"/>
          <a:cs typeface="+mn-cs"/>
        </a:defRPr>
      </a:lvl6pPr>
      <a:lvl7pPr marL="3958732" indent="-304531" algn="l" defTabSz="609037" rtl="0" eaLnBrk="1" latinLnBrk="0" hangingPunct="1">
        <a:spcBef>
          <a:spcPct val="20000"/>
        </a:spcBef>
        <a:buFont typeface="Arial"/>
        <a:buChar char="•"/>
        <a:defRPr sz="2700" kern="1200">
          <a:solidFill>
            <a:schemeClr val="tx1"/>
          </a:solidFill>
          <a:latin typeface="+mn-lt"/>
          <a:ea typeface="+mn-ea"/>
          <a:cs typeface="+mn-cs"/>
        </a:defRPr>
      </a:lvl7pPr>
      <a:lvl8pPr marL="4567769" indent="-304531" algn="l" defTabSz="609037" rtl="0" eaLnBrk="1" latinLnBrk="0" hangingPunct="1">
        <a:spcBef>
          <a:spcPct val="20000"/>
        </a:spcBef>
        <a:buFont typeface="Arial"/>
        <a:buChar char="•"/>
        <a:defRPr sz="2700" kern="1200">
          <a:solidFill>
            <a:schemeClr val="tx1"/>
          </a:solidFill>
          <a:latin typeface="+mn-lt"/>
          <a:ea typeface="+mn-ea"/>
          <a:cs typeface="+mn-cs"/>
        </a:defRPr>
      </a:lvl8pPr>
      <a:lvl9pPr marL="5176806" indent="-304531" algn="l" defTabSz="60903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037" rtl="0" eaLnBrk="1" latinLnBrk="0" hangingPunct="1">
        <a:defRPr sz="2400" kern="1200">
          <a:solidFill>
            <a:schemeClr val="tx1"/>
          </a:solidFill>
          <a:latin typeface="+mn-lt"/>
          <a:ea typeface="+mn-ea"/>
          <a:cs typeface="+mn-cs"/>
        </a:defRPr>
      </a:lvl1pPr>
      <a:lvl2pPr marL="609037" algn="l" defTabSz="609037" rtl="0" eaLnBrk="1" latinLnBrk="0" hangingPunct="1">
        <a:defRPr sz="2400" kern="1200">
          <a:solidFill>
            <a:schemeClr val="tx1"/>
          </a:solidFill>
          <a:latin typeface="+mn-lt"/>
          <a:ea typeface="+mn-ea"/>
          <a:cs typeface="+mn-cs"/>
        </a:defRPr>
      </a:lvl2pPr>
      <a:lvl3pPr marL="1218075" algn="l" defTabSz="609037" rtl="0" eaLnBrk="1" latinLnBrk="0" hangingPunct="1">
        <a:defRPr sz="2400" kern="1200">
          <a:solidFill>
            <a:schemeClr val="tx1"/>
          </a:solidFill>
          <a:latin typeface="+mn-lt"/>
          <a:ea typeface="+mn-ea"/>
          <a:cs typeface="+mn-cs"/>
        </a:defRPr>
      </a:lvl3pPr>
      <a:lvl4pPr marL="1827112" algn="l" defTabSz="609037" rtl="0" eaLnBrk="1" latinLnBrk="0" hangingPunct="1">
        <a:defRPr sz="2400" kern="1200">
          <a:solidFill>
            <a:schemeClr val="tx1"/>
          </a:solidFill>
          <a:latin typeface="+mn-lt"/>
          <a:ea typeface="+mn-ea"/>
          <a:cs typeface="+mn-cs"/>
        </a:defRPr>
      </a:lvl4pPr>
      <a:lvl5pPr marL="2436144" algn="l" defTabSz="609037" rtl="0" eaLnBrk="1" latinLnBrk="0" hangingPunct="1">
        <a:defRPr sz="2400" kern="1200">
          <a:solidFill>
            <a:schemeClr val="tx1"/>
          </a:solidFill>
          <a:latin typeface="+mn-lt"/>
          <a:ea typeface="+mn-ea"/>
          <a:cs typeface="+mn-cs"/>
        </a:defRPr>
      </a:lvl5pPr>
      <a:lvl6pPr marL="3045175" algn="l" defTabSz="609037" rtl="0" eaLnBrk="1" latinLnBrk="0" hangingPunct="1">
        <a:defRPr sz="2400" kern="1200">
          <a:solidFill>
            <a:schemeClr val="tx1"/>
          </a:solidFill>
          <a:latin typeface="+mn-lt"/>
          <a:ea typeface="+mn-ea"/>
          <a:cs typeface="+mn-cs"/>
        </a:defRPr>
      </a:lvl6pPr>
      <a:lvl7pPr marL="3654223" algn="l" defTabSz="609037" rtl="0" eaLnBrk="1" latinLnBrk="0" hangingPunct="1">
        <a:defRPr sz="2400" kern="1200">
          <a:solidFill>
            <a:schemeClr val="tx1"/>
          </a:solidFill>
          <a:latin typeface="+mn-lt"/>
          <a:ea typeface="+mn-ea"/>
          <a:cs typeface="+mn-cs"/>
        </a:defRPr>
      </a:lvl7pPr>
      <a:lvl8pPr marL="4263250" algn="l" defTabSz="609037" rtl="0" eaLnBrk="1" latinLnBrk="0" hangingPunct="1">
        <a:defRPr sz="2400" kern="1200">
          <a:solidFill>
            <a:schemeClr val="tx1"/>
          </a:solidFill>
          <a:latin typeface="+mn-lt"/>
          <a:ea typeface="+mn-ea"/>
          <a:cs typeface="+mn-cs"/>
        </a:defRPr>
      </a:lvl8pPr>
      <a:lvl9pPr marL="4872281" algn="l" defTabSz="60903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4"/>
            </p:custDataLst>
            <p:extLst>
              <p:ext uri="{D42A27DB-BD31-4B8C-83A1-F6EECF244321}">
                <p14:modId xmlns:p14="http://schemas.microsoft.com/office/powerpoint/2010/main" val="3406080238"/>
              </p:ext>
            </p:extLst>
          </p:nvPr>
        </p:nvGraphicFramePr>
        <p:xfrm>
          <a:off x="1588" y="1601"/>
          <a:ext cx="1588" cy="1587"/>
        </p:xfrm>
        <a:graphic>
          <a:graphicData uri="http://schemas.openxmlformats.org/presentationml/2006/ole">
            <mc:AlternateContent xmlns:mc="http://schemas.openxmlformats.org/markup-compatibility/2006">
              <mc:Choice xmlns:v="urn:schemas-microsoft-com:vml" Requires="v">
                <p:oleObj spid="_x0000_s14828"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88" y="1601"/>
                        <a:ext cx="1588" cy="1587"/>
                      </a:xfrm>
                      <a:prstGeom prst="rect">
                        <a:avLst/>
                      </a:prstGeom>
                    </p:spPr>
                  </p:pic>
                </p:oleObj>
              </mc:Fallback>
            </mc:AlternateContent>
          </a:graphicData>
        </a:graphic>
      </p:graphicFrame>
      <p:sp>
        <p:nvSpPr>
          <p:cNvPr id="3" name="Rectangle 2"/>
          <p:cNvSpPr/>
          <p:nvPr/>
        </p:nvSpPr>
        <p:spPr>
          <a:xfrm>
            <a:off x="46"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309" tIns="45655" rIns="91309" bIns="45655" numCol="1" rtlCol="0" anchor="ctr" anchorCtr="0" compatLnSpc="1">
            <a:prstTxWarp prst="textNoShape">
              <a:avLst/>
            </a:prstTxWarp>
            <a:noAutofit/>
          </a:bodyPr>
          <a:lstStyle/>
          <a:p>
            <a:pPr algn="ctr" defTabSz="913259" fontAlgn="base">
              <a:lnSpc>
                <a:spcPct val="90000"/>
              </a:lnSpc>
              <a:spcAft>
                <a:spcPct val="0"/>
              </a:spcAft>
              <a:buClr>
                <a:srgbClr val="FB6142"/>
              </a:buClr>
              <a:buSzPct val="90000"/>
            </a:pPr>
            <a:endParaRPr lang="en-US" b="1" err="1">
              <a:solidFill>
                <a:srgbClr val="FFFFFF"/>
              </a:solidFill>
            </a:endParaRPr>
          </a:p>
        </p:txBody>
      </p:sp>
      <p:sp>
        <p:nvSpPr>
          <p:cNvPr id="10" name="Slide Number Placeholder 5"/>
          <p:cNvSpPr txBox="1">
            <a:spLocks/>
          </p:cNvSpPr>
          <p:nvPr/>
        </p:nvSpPr>
        <p:spPr bwMode="gray">
          <a:xfrm>
            <a:off x="10992482" y="6366307"/>
            <a:ext cx="584048" cy="228600"/>
          </a:xfrm>
          <a:prstGeom prst="rect">
            <a:avLst/>
          </a:prstGeom>
        </p:spPr>
        <p:txBody>
          <a:bodyPr wrap="square" lIns="0" tIns="45661" rIns="0" bIns="45661"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a:solidFill>
                <a:srgbClr val="A5ACB3"/>
              </a:solidFill>
            </a:endParaRPr>
          </a:p>
        </p:txBody>
      </p:sp>
      <p:sp>
        <p:nvSpPr>
          <p:cNvPr id="2" name="Title Placeholder 1"/>
          <p:cNvSpPr>
            <a:spLocks noGrp="1"/>
          </p:cNvSpPr>
          <p:nvPr>
            <p:ph type="title"/>
          </p:nvPr>
        </p:nvSpPr>
        <p:spPr bwMode="gray">
          <a:xfrm>
            <a:off x="426608" y="74431"/>
            <a:ext cx="10397336" cy="839972"/>
          </a:xfrm>
          <a:prstGeom prst="rect">
            <a:avLst/>
          </a:prstGeom>
        </p:spPr>
        <p:txBody>
          <a:bodyPr vert="horz" lIns="91320" tIns="27393" rIns="91320" bIns="27393" rtlCol="0" anchor="ctr" anchorCtr="0">
            <a:noAutofit/>
          </a:bodyPr>
          <a:lstStyle/>
          <a:p>
            <a:r>
              <a:rPr lang="en-US" smtClean="0"/>
              <a:t>Click to edit Master title style</a:t>
            </a:r>
            <a:endParaRPr lang="en-US" dirty="0"/>
          </a:p>
        </p:txBody>
      </p:sp>
      <p:sp>
        <p:nvSpPr>
          <p:cNvPr id="4" name="Text Placeholder 3"/>
          <p:cNvSpPr>
            <a:spLocks noGrp="1"/>
          </p:cNvSpPr>
          <p:nvPr>
            <p:ph type="body" idx="1"/>
          </p:nvPr>
        </p:nvSpPr>
        <p:spPr bwMode="gray">
          <a:xfrm>
            <a:off x="426609" y="1600206"/>
            <a:ext cx="11274663" cy="4556051"/>
          </a:xfrm>
          <a:prstGeom prst="rect">
            <a:avLst/>
          </a:prstGeom>
        </p:spPr>
        <p:txBody>
          <a:bodyPr vert="horz" lIns="91320" tIns="45661" rIns="91320" bIns="45661"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4"/>
          <p:cNvSpPr txBox="1">
            <a:spLocks/>
          </p:cNvSpPr>
          <p:nvPr/>
        </p:nvSpPr>
        <p:spPr>
          <a:xfrm>
            <a:off x="10777538" y="6639811"/>
            <a:ext cx="936780" cy="156991"/>
          </a:xfrm>
          <a:prstGeom prst="rect">
            <a:avLst/>
          </a:prstGeom>
        </p:spPr>
        <p:txBody>
          <a:bodyPr vert="horz" lIns="121739" tIns="60869" rIns="121739" bIns="6086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733">
              <a:defRPr/>
            </a:pPr>
            <a:r>
              <a:rPr lang="sk-SK">
                <a:solidFill>
                  <a:srgbClr val="73808E">
                    <a:tint val="75000"/>
                  </a:srgbClr>
                </a:solidFill>
              </a:rPr>
              <a:t>© 2017 USP</a:t>
            </a:r>
            <a:endParaRPr lang="en-US">
              <a:solidFill>
                <a:srgbClr val="73808E">
                  <a:tint val="75000"/>
                </a:srgbClr>
              </a:solidFill>
            </a:endParaRPr>
          </a:p>
        </p:txBody>
      </p:sp>
      <p:cxnSp>
        <p:nvCxnSpPr>
          <p:cNvPr id="24" name="Straight Connector 23"/>
          <p:cNvCxnSpPr/>
          <p:nvPr/>
        </p:nvCxnSpPr>
        <p:spPr>
          <a:xfrm>
            <a:off x="11023485" y="6588839"/>
            <a:ext cx="563866" cy="0"/>
          </a:xfrm>
          <a:prstGeom prst="line">
            <a:avLst/>
          </a:prstGeom>
          <a:noFill/>
          <a:ln w="3175" cap="flat" cmpd="sng" algn="ctr">
            <a:solidFill>
              <a:schemeClr val="accent2"/>
            </a:solidFill>
            <a:prstDash val="solid"/>
          </a:ln>
          <a:effectLst/>
        </p:spPr>
      </p:cxnSp>
      <p:pic>
        <p:nvPicPr>
          <p:cNvPr id="16" name="Picture 5"/>
          <p:cNvPicPr>
            <a:picLocks noChangeAspect="1" noChangeArrowheads="1"/>
          </p:cNvPicPr>
          <p:nvPr/>
        </p:nvPicPr>
        <p:blipFill>
          <a:blip r:embed="rId27">
            <a:extLst>
              <a:ext uri="{28A0092B-C50C-407E-A947-70E740481C1C}">
                <a14:useLocalDpi xmlns:a14="http://schemas.microsoft.com/office/drawing/2010/main" val="0"/>
              </a:ext>
            </a:extLst>
          </a:blip>
          <a:stretch>
            <a:fillRect/>
          </a:stretch>
        </p:blipFill>
        <p:spPr bwMode="auto">
          <a:xfrm>
            <a:off x="10578897" y="546449"/>
            <a:ext cx="1367834" cy="74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83277"/>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2" r:id="rId21"/>
  </p:sldLayoutIdLst>
  <p:txStyles>
    <p:titleStyle>
      <a:lvl1pPr algn="l" defTabSz="913259" rtl="0" eaLnBrk="1" latinLnBrk="0" hangingPunct="1">
        <a:lnSpc>
          <a:spcPct val="100000"/>
        </a:lnSpc>
        <a:spcBef>
          <a:spcPts val="0"/>
        </a:spcBef>
        <a:buNone/>
        <a:defRPr sz="3600" b="1" kern="1200">
          <a:solidFill>
            <a:schemeClr val="tx1"/>
          </a:solidFill>
          <a:latin typeface="+mj-lt"/>
          <a:ea typeface="+mj-ea"/>
          <a:cs typeface="+mj-cs"/>
        </a:defRPr>
      </a:lvl1pPr>
    </p:titleStyle>
    <p:bodyStyle>
      <a:lvl1pPr marL="233079" indent="-233079" algn="l" defTabSz="913259" rtl="0" eaLnBrk="1" latinLnBrk="0" hangingPunct="1">
        <a:lnSpc>
          <a:spcPct val="100000"/>
        </a:lnSpc>
        <a:spcBef>
          <a:spcPts val="2000"/>
        </a:spcBef>
        <a:buClr>
          <a:schemeClr val="accent2"/>
        </a:buClr>
        <a:buSzPct val="80000"/>
        <a:buFont typeface="Wingdings 3" panose="05040102010807070707" pitchFamily="18" charset="2"/>
        <a:buChar char=""/>
        <a:defRPr sz="2300" kern="1200">
          <a:solidFill>
            <a:schemeClr val="tx1"/>
          </a:solidFill>
          <a:latin typeface="+mn-lt"/>
          <a:ea typeface="+mn-ea"/>
          <a:cs typeface="+mn-cs"/>
        </a:defRPr>
      </a:lvl1pPr>
      <a:lvl2pPr marL="562844" indent="-225145" algn="l" defTabSz="913259" rtl="0" eaLnBrk="1" latinLnBrk="0" hangingPunct="1">
        <a:lnSpc>
          <a:spcPct val="100000"/>
        </a:lnSpc>
        <a:spcBef>
          <a:spcPts val="1000"/>
        </a:spcBef>
        <a:buClr>
          <a:schemeClr val="accent2"/>
        </a:buClr>
        <a:buFont typeface="Arial" pitchFamily="34" charset="0"/>
        <a:buChar char="–"/>
        <a:defRPr sz="2000" kern="1200">
          <a:solidFill>
            <a:schemeClr val="tx1"/>
          </a:solidFill>
          <a:latin typeface="+mn-lt"/>
          <a:ea typeface="+mn-ea"/>
          <a:cs typeface="+mn-cs"/>
        </a:defRPr>
      </a:lvl2pPr>
      <a:lvl3pPr marL="746757" indent="-168075" algn="l" defTabSz="913259" rtl="0" eaLnBrk="1" latinLnBrk="0" hangingPunct="1">
        <a:lnSpc>
          <a:spcPct val="100000"/>
        </a:lnSpc>
        <a:spcBef>
          <a:spcPts val="500"/>
        </a:spcBef>
        <a:buClr>
          <a:schemeClr val="accent2"/>
        </a:buClr>
        <a:buFont typeface="Arial" pitchFamily="34" charset="0"/>
        <a:buChar char="•"/>
        <a:defRPr sz="1900" kern="1200">
          <a:solidFill>
            <a:schemeClr val="tx1"/>
          </a:solidFill>
          <a:latin typeface="+mn-lt"/>
          <a:ea typeface="+mn-ea"/>
          <a:cs typeface="+mn-cs"/>
        </a:defRPr>
      </a:lvl3pPr>
      <a:lvl4pPr marL="971938" indent="-163313" algn="l" defTabSz="913259" rtl="0" eaLnBrk="1" latinLnBrk="0" hangingPunct="1">
        <a:lnSpc>
          <a:spcPct val="100000"/>
        </a:lnSpc>
        <a:spcBef>
          <a:spcPts val="2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1178034" indent="-155375" algn="l" defTabSz="913259" rtl="0" eaLnBrk="1" latinLnBrk="0" hangingPunct="1">
        <a:lnSpc>
          <a:spcPct val="100000"/>
        </a:lnSpc>
        <a:spcBef>
          <a:spcPts val="100"/>
        </a:spcBef>
        <a:buClr>
          <a:schemeClr val="accent2"/>
        </a:buClr>
        <a:buFont typeface="Arial" pitchFamily="34" charset="0"/>
        <a:buChar char="»"/>
        <a:defRPr sz="1500" kern="1200">
          <a:solidFill>
            <a:schemeClr val="tx1"/>
          </a:solidFill>
          <a:latin typeface="+mn-lt"/>
          <a:ea typeface="+mn-ea"/>
          <a:cs typeface="+mn-cs"/>
        </a:defRPr>
      </a:lvl5pPr>
      <a:lvl6pPr marL="2511478"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080"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719"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343" indent="-228320" algn="l" defTabSz="913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259" rtl="0" eaLnBrk="1" latinLnBrk="0" hangingPunct="1">
        <a:defRPr sz="1900" kern="1200">
          <a:solidFill>
            <a:schemeClr val="tx1"/>
          </a:solidFill>
          <a:latin typeface="+mn-lt"/>
          <a:ea typeface="+mn-ea"/>
          <a:cs typeface="+mn-cs"/>
        </a:defRPr>
      </a:lvl1pPr>
      <a:lvl2pPr marL="456601" algn="l" defTabSz="913259" rtl="0" eaLnBrk="1" latinLnBrk="0" hangingPunct="1">
        <a:defRPr sz="1900" kern="1200">
          <a:solidFill>
            <a:schemeClr val="tx1"/>
          </a:solidFill>
          <a:latin typeface="+mn-lt"/>
          <a:ea typeface="+mn-ea"/>
          <a:cs typeface="+mn-cs"/>
        </a:defRPr>
      </a:lvl2pPr>
      <a:lvl3pPr marL="913259" algn="l" defTabSz="913259" rtl="0" eaLnBrk="1" latinLnBrk="0" hangingPunct="1">
        <a:defRPr sz="1900" kern="1200">
          <a:solidFill>
            <a:schemeClr val="tx1"/>
          </a:solidFill>
          <a:latin typeface="+mn-lt"/>
          <a:ea typeface="+mn-ea"/>
          <a:cs typeface="+mn-cs"/>
        </a:defRPr>
      </a:lvl3pPr>
      <a:lvl4pPr marL="1369883" algn="l" defTabSz="913259" rtl="0" eaLnBrk="1" latinLnBrk="0" hangingPunct="1">
        <a:defRPr sz="1900" kern="1200">
          <a:solidFill>
            <a:schemeClr val="tx1"/>
          </a:solidFill>
          <a:latin typeface="+mn-lt"/>
          <a:ea typeface="+mn-ea"/>
          <a:cs typeface="+mn-cs"/>
        </a:defRPr>
      </a:lvl4pPr>
      <a:lvl5pPr marL="1826520" algn="l" defTabSz="913259" rtl="0" eaLnBrk="1" latinLnBrk="0" hangingPunct="1">
        <a:defRPr sz="1900" kern="1200">
          <a:solidFill>
            <a:schemeClr val="tx1"/>
          </a:solidFill>
          <a:latin typeface="+mn-lt"/>
          <a:ea typeface="+mn-ea"/>
          <a:cs typeface="+mn-cs"/>
        </a:defRPr>
      </a:lvl5pPr>
      <a:lvl6pPr marL="2283124" algn="l" defTabSz="913259" rtl="0" eaLnBrk="1" latinLnBrk="0" hangingPunct="1">
        <a:defRPr sz="1900" kern="1200">
          <a:solidFill>
            <a:schemeClr val="tx1"/>
          </a:solidFill>
          <a:latin typeface="+mn-lt"/>
          <a:ea typeface="+mn-ea"/>
          <a:cs typeface="+mn-cs"/>
        </a:defRPr>
      </a:lvl6pPr>
      <a:lvl7pPr marL="2739774" algn="l" defTabSz="913259" rtl="0" eaLnBrk="1" latinLnBrk="0" hangingPunct="1">
        <a:defRPr sz="1900" kern="1200">
          <a:solidFill>
            <a:schemeClr val="tx1"/>
          </a:solidFill>
          <a:latin typeface="+mn-lt"/>
          <a:ea typeface="+mn-ea"/>
          <a:cs typeface="+mn-cs"/>
        </a:defRPr>
      </a:lvl7pPr>
      <a:lvl8pPr marL="3196401" algn="l" defTabSz="913259" rtl="0" eaLnBrk="1" latinLnBrk="0" hangingPunct="1">
        <a:defRPr sz="1900" kern="1200">
          <a:solidFill>
            <a:schemeClr val="tx1"/>
          </a:solidFill>
          <a:latin typeface="+mn-lt"/>
          <a:ea typeface="+mn-ea"/>
          <a:cs typeface="+mn-cs"/>
        </a:defRPr>
      </a:lvl8pPr>
      <a:lvl9pPr marL="3653039" algn="l" defTabSz="91325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249912" y="6416680"/>
            <a:ext cx="711015" cy="212725"/>
          </a:xfrm>
          <a:prstGeom prst="rect">
            <a:avLst/>
          </a:prstGeom>
        </p:spPr>
        <p:txBody>
          <a:bodyPr vert="horz" lIns="0" tIns="0" rIns="0" bIns="0" rtlCol="0" anchor="ctr"/>
          <a:lstStyle>
            <a:lvl1pPr algn="r">
              <a:defRPr sz="800">
                <a:solidFill>
                  <a:schemeClr val="tx1">
                    <a:tint val="75000"/>
                  </a:schemeClr>
                </a:solidFill>
              </a:defRPr>
            </a:lvl1pPr>
          </a:lstStyle>
          <a:p>
            <a:pPr eaLnBrk="0" fontAlgn="base" hangingPunct="0">
              <a:spcBef>
                <a:spcPct val="0"/>
              </a:spcBef>
              <a:spcAft>
                <a:spcPct val="0"/>
              </a:spcAft>
            </a:pPr>
            <a:fld id="{67336A34-759B-4CB5-8197-65F754E57A07}" type="slidenum">
              <a:rPr lang="en-US" smtClean="0">
                <a:solidFill>
                  <a:srgbClr val="294660">
                    <a:tint val="75000"/>
                  </a:srgbClr>
                </a:solidFill>
                <a:ea typeface="ＭＳ Ｐゴシック" pitchFamily="34" charset="-128"/>
              </a:rPr>
              <a:pPr eaLnBrk="0" fontAlgn="base" hangingPunct="0">
                <a:spcBef>
                  <a:spcPct val="0"/>
                </a:spcBef>
                <a:spcAft>
                  <a:spcPct val="0"/>
                </a:spcAft>
              </a:pPr>
              <a:t>‹#›</a:t>
            </a:fld>
            <a:endParaRPr lang="en-US" dirty="0">
              <a:solidFill>
                <a:srgbClr val="294660">
                  <a:tint val="75000"/>
                </a:srgbClr>
              </a:solidFill>
              <a:ea typeface="ＭＳ Ｐゴシック" pitchFamily="34" charset="-128"/>
            </a:endParaRPr>
          </a:p>
        </p:txBody>
      </p:sp>
      <p:sp>
        <p:nvSpPr>
          <p:cNvPr id="4" name="TextBox 3"/>
          <p:cNvSpPr txBox="1"/>
          <p:nvPr/>
        </p:nvSpPr>
        <p:spPr>
          <a:xfrm>
            <a:off x="9432644" y="6670496"/>
            <a:ext cx="2539339" cy="153888"/>
          </a:xfrm>
          <a:prstGeom prst="rect">
            <a:avLst/>
          </a:prstGeom>
          <a:noFill/>
        </p:spPr>
        <p:txBody>
          <a:bodyPr wrap="none" lIns="0" tIns="0" rIns="0" bIns="0" rtlCol="0">
            <a:noAutofit/>
          </a:bodyPr>
          <a:lstStyle/>
          <a:p>
            <a:pPr algn="r" eaLnBrk="0" fontAlgn="base" hangingPunct="0">
              <a:spcBef>
                <a:spcPct val="0"/>
              </a:spcBef>
              <a:spcAft>
                <a:spcPct val="0"/>
              </a:spcAft>
            </a:pPr>
            <a:r>
              <a:rPr lang="en-US" sz="700" dirty="0" smtClean="0">
                <a:solidFill>
                  <a:srgbClr val="6F9880"/>
                </a:solidFill>
                <a:ea typeface="ＭＳ Ｐゴシック" pitchFamily="34" charset="-128"/>
              </a:rPr>
              <a:t>©2016.  The United States Pharmacopeial Convention, Inc.</a:t>
            </a:r>
            <a:endParaRPr lang="en-US" sz="700" dirty="0">
              <a:solidFill>
                <a:srgbClr val="6F9880"/>
              </a:solidFill>
              <a:ea typeface="ＭＳ Ｐゴシック" pitchFamily="34" charset="-128"/>
            </a:endParaRPr>
          </a:p>
        </p:txBody>
      </p:sp>
    </p:spTree>
    <p:extLst>
      <p:ext uri="{BB962C8B-B14F-4D97-AF65-F5344CB8AC3E}">
        <p14:creationId xmlns:p14="http://schemas.microsoft.com/office/powerpoint/2010/main" val="50784429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6341" algn="ctr" rtl="0" eaLnBrk="1" fontAlgn="base" hangingPunct="1">
        <a:spcBef>
          <a:spcPct val="0"/>
        </a:spcBef>
        <a:spcAft>
          <a:spcPct val="0"/>
        </a:spcAft>
        <a:defRPr sz="4400">
          <a:solidFill>
            <a:schemeClr val="tx1"/>
          </a:solidFill>
          <a:latin typeface="Calibri" pitchFamily="34" charset="0"/>
        </a:defRPr>
      </a:lvl6pPr>
      <a:lvl7pPr marL="912766" algn="ctr" rtl="0" eaLnBrk="1" fontAlgn="base" hangingPunct="1">
        <a:spcBef>
          <a:spcPct val="0"/>
        </a:spcBef>
        <a:spcAft>
          <a:spcPct val="0"/>
        </a:spcAft>
        <a:defRPr sz="4400">
          <a:solidFill>
            <a:schemeClr val="tx1"/>
          </a:solidFill>
          <a:latin typeface="Calibri" pitchFamily="34" charset="0"/>
        </a:defRPr>
      </a:lvl7pPr>
      <a:lvl8pPr marL="1369138" algn="ctr" rtl="0" eaLnBrk="1" fontAlgn="base" hangingPunct="1">
        <a:spcBef>
          <a:spcPct val="0"/>
        </a:spcBef>
        <a:spcAft>
          <a:spcPct val="0"/>
        </a:spcAft>
        <a:defRPr sz="4400">
          <a:solidFill>
            <a:schemeClr val="tx1"/>
          </a:solidFill>
          <a:latin typeface="Calibri" pitchFamily="34" charset="0"/>
        </a:defRPr>
      </a:lvl8pPr>
      <a:lvl9pPr marL="1825532" algn="ctr" rtl="0" eaLnBrk="1" fontAlgn="base" hangingPunct="1">
        <a:spcBef>
          <a:spcPct val="0"/>
        </a:spcBef>
        <a:spcAft>
          <a:spcPct val="0"/>
        </a:spcAft>
        <a:defRPr sz="4400">
          <a:solidFill>
            <a:schemeClr val="tx1"/>
          </a:solidFill>
          <a:latin typeface="Calibri" pitchFamily="34" charset="0"/>
        </a:defRPr>
      </a:lvl9pPr>
    </p:titleStyle>
    <p:bodyStyle>
      <a:lvl1pPr marL="342288" indent="-342288"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1602" indent="-285234"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0936" indent="-22819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597334" indent="-22819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3711" indent="-22819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0126"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470"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865"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238" indent="-228199" algn="l" defTabSz="9127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766" rtl="0" eaLnBrk="1" latinLnBrk="0" hangingPunct="1">
        <a:defRPr sz="1900" kern="1200">
          <a:solidFill>
            <a:schemeClr val="tx1"/>
          </a:solidFill>
          <a:latin typeface="+mn-lt"/>
          <a:ea typeface="+mn-ea"/>
          <a:cs typeface="+mn-cs"/>
        </a:defRPr>
      </a:lvl1pPr>
      <a:lvl2pPr marL="456341" algn="l" defTabSz="912766" rtl="0" eaLnBrk="1" latinLnBrk="0" hangingPunct="1">
        <a:defRPr sz="1900" kern="1200">
          <a:solidFill>
            <a:schemeClr val="tx1"/>
          </a:solidFill>
          <a:latin typeface="+mn-lt"/>
          <a:ea typeface="+mn-ea"/>
          <a:cs typeface="+mn-cs"/>
        </a:defRPr>
      </a:lvl2pPr>
      <a:lvl3pPr marL="912766" algn="l" defTabSz="912766" rtl="0" eaLnBrk="1" latinLnBrk="0" hangingPunct="1">
        <a:defRPr sz="1900" kern="1200">
          <a:solidFill>
            <a:schemeClr val="tx1"/>
          </a:solidFill>
          <a:latin typeface="+mn-lt"/>
          <a:ea typeface="+mn-ea"/>
          <a:cs typeface="+mn-cs"/>
        </a:defRPr>
      </a:lvl3pPr>
      <a:lvl4pPr marL="1369138" algn="l" defTabSz="912766" rtl="0" eaLnBrk="1" latinLnBrk="0" hangingPunct="1">
        <a:defRPr sz="1900" kern="1200">
          <a:solidFill>
            <a:schemeClr val="tx1"/>
          </a:solidFill>
          <a:latin typeface="+mn-lt"/>
          <a:ea typeface="+mn-ea"/>
          <a:cs typeface="+mn-cs"/>
        </a:defRPr>
      </a:lvl4pPr>
      <a:lvl5pPr marL="1825532" algn="l" defTabSz="912766" rtl="0" eaLnBrk="1" latinLnBrk="0" hangingPunct="1">
        <a:defRPr sz="1900" kern="1200">
          <a:solidFill>
            <a:schemeClr val="tx1"/>
          </a:solidFill>
          <a:latin typeface="+mn-lt"/>
          <a:ea typeface="+mn-ea"/>
          <a:cs typeface="+mn-cs"/>
        </a:defRPr>
      </a:lvl5pPr>
      <a:lvl6pPr marL="2281879" algn="l" defTabSz="912766" rtl="0" eaLnBrk="1" latinLnBrk="0" hangingPunct="1">
        <a:defRPr sz="1900" kern="1200">
          <a:solidFill>
            <a:schemeClr val="tx1"/>
          </a:solidFill>
          <a:latin typeface="+mn-lt"/>
          <a:ea typeface="+mn-ea"/>
          <a:cs typeface="+mn-cs"/>
        </a:defRPr>
      </a:lvl6pPr>
      <a:lvl7pPr marL="2738289" algn="l" defTabSz="912766" rtl="0" eaLnBrk="1" latinLnBrk="0" hangingPunct="1">
        <a:defRPr sz="1900" kern="1200">
          <a:solidFill>
            <a:schemeClr val="tx1"/>
          </a:solidFill>
          <a:latin typeface="+mn-lt"/>
          <a:ea typeface="+mn-ea"/>
          <a:cs typeface="+mn-cs"/>
        </a:defRPr>
      </a:lvl7pPr>
      <a:lvl8pPr marL="3194668" algn="l" defTabSz="912766" rtl="0" eaLnBrk="1" latinLnBrk="0" hangingPunct="1">
        <a:defRPr sz="1900" kern="1200">
          <a:solidFill>
            <a:schemeClr val="tx1"/>
          </a:solidFill>
          <a:latin typeface="+mn-lt"/>
          <a:ea typeface="+mn-ea"/>
          <a:cs typeface="+mn-cs"/>
        </a:defRPr>
      </a:lvl8pPr>
      <a:lvl9pPr marL="3651062" algn="l" defTabSz="912766"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845" tIns="60923" rIns="121845" bIns="60923"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29"/>
            <a:ext cx="10969943" cy="4525433"/>
          </a:xfrm>
          <a:prstGeom prst="rect">
            <a:avLst/>
          </a:prstGeom>
        </p:spPr>
        <p:txBody>
          <a:bodyPr vert="horz" lIns="121845" tIns="60923" rIns="121845" bIns="6092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79"/>
            <a:ext cx="2844059" cy="366183"/>
          </a:xfrm>
          <a:prstGeom prst="rect">
            <a:avLst/>
          </a:prstGeom>
        </p:spPr>
        <p:txBody>
          <a:bodyPr vert="horz" lIns="121845" tIns="60923" rIns="121845" bIns="60923" rtlCol="0" anchor="ctr"/>
          <a:lstStyle>
            <a:lvl1pPr algn="l">
              <a:defRPr sz="1200">
                <a:solidFill>
                  <a:schemeClr val="tx1">
                    <a:tint val="75000"/>
                  </a:schemeClr>
                </a:solidFill>
              </a:defRPr>
            </a:lvl1pPr>
          </a:lstStyle>
          <a:p>
            <a:pPr defTabSz="609240"/>
            <a:fld id="{D65B89E0-B2C8-054A-997C-F526F0BB47DA}" type="datetimeFigureOut">
              <a:rPr lang="en-US" smtClean="0">
                <a:solidFill>
                  <a:srgbClr val="73808E">
                    <a:tint val="75000"/>
                  </a:srgbClr>
                </a:solidFill>
              </a:rPr>
              <a:pPr defTabSz="609240"/>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79"/>
            <a:ext cx="3859795" cy="366183"/>
          </a:xfrm>
          <a:prstGeom prst="rect">
            <a:avLst/>
          </a:prstGeom>
        </p:spPr>
        <p:txBody>
          <a:bodyPr vert="horz" lIns="121845" tIns="60923" rIns="121845" bIns="60923" rtlCol="0" anchor="ctr"/>
          <a:lstStyle>
            <a:lvl1pPr algn="ctr">
              <a:defRPr sz="800">
                <a:solidFill>
                  <a:schemeClr val="tx1">
                    <a:tint val="75000"/>
                  </a:schemeClr>
                </a:solidFill>
              </a:defRPr>
            </a:lvl1pPr>
          </a:lstStyle>
          <a:p>
            <a:pPr defTabSz="609240"/>
            <a:r>
              <a:rPr lang="en-US"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379"/>
            <a:ext cx="2844059" cy="366183"/>
          </a:xfrm>
          <a:prstGeom prst="rect">
            <a:avLst/>
          </a:prstGeom>
        </p:spPr>
        <p:txBody>
          <a:bodyPr vert="horz" lIns="121845" tIns="60923" rIns="121845" bIns="60923" rtlCol="0" anchor="ctr"/>
          <a:lstStyle>
            <a:lvl1pPr algn="r">
              <a:defRPr sz="1200">
                <a:solidFill>
                  <a:schemeClr val="tx1">
                    <a:tint val="75000"/>
                  </a:schemeClr>
                </a:solidFill>
              </a:defRPr>
            </a:lvl1pPr>
          </a:lstStyle>
          <a:p>
            <a:pPr defTabSz="609240"/>
            <a:fld id="{C8D4BABA-F35D-D444-B205-F6A0413CE1B0}" type="slidenum">
              <a:rPr lang="en-US" smtClean="0">
                <a:solidFill>
                  <a:srgbClr val="73808E">
                    <a:tint val="75000"/>
                  </a:srgbClr>
                </a:solidFill>
              </a:rPr>
              <a:pPr defTabSz="609240"/>
              <a:t>‹#›</a:t>
            </a:fld>
            <a:endParaRPr lang="en-US" dirty="0">
              <a:solidFill>
                <a:srgbClr val="73808E">
                  <a:tint val="75000"/>
                </a:srgbClr>
              </a:solidFill>
            </a:endParaRPr>
          </a:p>
        </p:txBody>
      </p:sp>
    </p:spTree>
    <p:extLst>
      <p:ext uri="{BB962C8B-B14F-4D97-AF65-F5344CB8AC3E}">
        <p14:creationId xmlns:p14="http://schemas.microsoft.com/office/powerpoint/2010/main" val="718125336"/>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Lst>
  <p:txStyles>
    <p:titleStyle>
      <a:lvl1pPr algn="l" defTabSz="609240" rtl="0" eaLnBrk="1" latinLnBrk="0" hangingPunct="1">
        <a:spcBef>
          <a:spcPct val="0"/>
        </a:spcBef>
        <a:buNone/>
        <a:defRPr sz="3700" b="1" kern="1200">
          <a:solidFill>
            <a:schemeClr val="tx1"/>
          </a:solidFill>
          <a:latin typeface="+mj-lt"/>
          <a:ea typeface="+mj-ea"/>
          <a:cs typeface="+mj-cs"/>
        </a:defRPr>
      </a:lvl1pPr>
    </p:titleStyle>
    <p:bodyStyle>
      <a:lvl1pPr marL="456921" indent="-456921" algn="l" defTabSz="609240" rtl="0" eaLnBrk="1" latinLnBrk="0" hangingPunct="1">
        <a:spcBef>
          <a:spcPct val="20000"/>
        </a:spcBef>
        <a:buFont typeface="Arial"/>
        <a:buChar char="•"/>
        <a:defRPr sz="3200" kern="1200">
          <a:solidFill>
            <a:schemeClr val="tx1"/>
          </a:solidFill>
          <a:latin typeface="+mn-lt"/>
          <a:ea typeface="+mn-ea"/>
          <a:cs typeface="+mn-cs"/>
        </a:defRPr>
      </a:lvl1pPr>
      <a:lvl2pPr marL="990013" indent="-380773" algn="l" defTabSz="609240" rtl="0" eaLnBrk="1" latinLnBrk="0" hangingPunct="1">
        <a:spcBef>
          <a:spcPct val="20000"/>
        </a:spcBef>
        <a:buFont typeface="Arial"/>
        <a:buChar char="–"/>
        <a:defRPr sz="2700" kern="1200">
          <a:solidFill>
            <a:schemeClr val="tx1"/>
          </a:solidFill>
          <a:latin typeface="+mn-lt"/>
          <a:ea typeface="+mn-ea"/>
          <a:cs typeface="+mn-cs"/>
        </a:defRPr>
      </a:lvl2pPr>
      <a:lvl3pPr marL="1523093" indent="-304627" algn="l" defTabSz="609240" rtl="0" eaLnBrk="1" latinLnBrk="0" hangingPunct="1">
        <a:spcBef>
          <a:spcPct val="20000"/>
        </a:spcBef>
        <a:buFont typeface="Arial"/>
        <a:buChar char="•"/>
        <a:defRPr sz="2400" kern="1200">
          <a:solidFill>
            <a:schemeClr val="tx1"/>
          </a:solidFill>
          <a:latin typeface="+mn-lt"/>
          <a:ea typeface="+mn-ea"/>
          <a:cs typeface="+mn-cs"/>
        </a:defRPr>
      </a:lvl3pPr>
      <a:lvl4pPr marL="2132345" indent="-304627" algn="l" defTabSz="609240" rtl="0" eaLnBrk="1" latinLnBrk="0" hangingPunct="1">
        <a:spcBef>
          <a:spcPct val="20000"/>
        </a:spcBef>
        <a:buFont typeface="Arial"/>
        <a:buChar char="–"/>
        <a:defRPr sz="2100" kern="1200">
          <a:solidFill>
            <a:schemeClr val="tx1"/>
          </a:solidFill>
          <a:latin typeface="+mn-lt"/>
          <a:ea typeface="+mn-ea"/>
          <a:cs typeface="+mn-cs"/>
        </a:defRPr>
      </a:lvl4pPr>
      <a:lvl5pPr marL="2741573" indent="-304627" algn="l" defTabSz="609240" rtl="0" eaLnBrk="1" latinLnBrk="0" hangingPunct="1">
        <a:spcBef>
          <a:spcPct val="20000"/>
        </a:spcBef>
        <a:buFont typeface="Arial"/>
        <a:buChar char="»"/>
        <a:defRPr sz="1900" kern="1200">
          <a:solidFill>
            <a:schemeClr val="tx1"/>
          </a:solidFill>
          <a:latin typeface="+mn-lt"/>
          <a:ea typeface="+mn-ea"/>
          <a:cs typeface="+mn-cs"/>
        </a:defRPr>
      </a:lvl5pPr>
      <a:lvl6pPr marL="3350814" indent="-304627" algn="l" defTabSz="609240" rtl="0" eaLnBrk="1" latinLnBrk="0" hangingPunct="1">
        <a:spcBef>
          <a:spcPct val="20000"/>
        </a:spcBef>
        <a:buFont typeface="Arial"/>
        <a:buChar char="•"/>
        <a:defRPr sz="2700" kern="1200">
          <a:solidFill>
            <a:schemeClr val="tx1"/>
          </a:solidFill>
          <a:latin typeface="+mn-lt"/>
          <a:ea typeface="+mn-ea"/>
          <a:cs typeface="+mn-cs"/>
        </a:defRPr>
      </a:lvl6pPr>
      <a:lvl7pPr marL="3960054" indent="-304627" algn="l" defTabSz="609240" rtl="0" eaLnBrk="1" latinLnBrk="0" hangingPunct="1">
        <a:spcBef>
          <a:spcPct val="20000"/>
        </a:spcBef>
        <a:buFont typeface="Arial"/>
        <a:buChar char="•"/>
        <a:defRPr sz="2700" kern="1200">
          <a:solidFill>
            <a:schemeClr val="tx1"/>
          </a:solidFill>
          <a:latin typeface="+mn-lt"/>
          <a:ea typeface="+mn-ea"/>
          <a:cs typeface="+mn-cs"/>
        </a:defRPr>
      </a:lvl7pPr>
      <a:lvl8pPr marL="4569294" indent="-304627" algn="l" defTabSz="609240" rtl="0" eaLnBrk="1" latinLnBrk="0" hangingPunct="1">
        <a:spcBef>
          <a:spcPct val="20000"/>
        </a:spcBef>
        <a:buFont typeface="Arial"/>
        <a:buChar char="•"/>
        <a:defRPr sz="2700" kern="1200">
          <a:solidFill>
            <a:schemeClr val="tx1"/>
          </a:solidFill>
          <a:latin typeface="+mn-lt"/>
          <a:ea typeface="+mn-ea"/>
          <a:cs typeface="+mn-cs"/>
        </a:defRPr>
      </a:lvl8pPr>
      <a:lvl9pPr marL="5178534" indent="-304627" algn="l" defTabSz="60924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240" rtl="0" eaLnBrk="1" latinLnBrk="0" hangingPunct="1">
        <a:defRPr sz="2400" kern="1200">
          <a:solidFill>
            <a:schemeClr val="tx1"/>
          </a:solidFill>
          <a:latin typeface="+mn-lt"/>
          <a:ea typeface="+mn-ea"/>
          <a:cs typeface="+mn-cs"/>
        </a:defRPr>
      </a:lvl1pPr>
      <a:lvl2pPr marL="609240" algn="l" defTabSz="609240" rtl="0" eaLnBrk="1" latinLnBrk="0" hangingPunct="1">
        <a:defRPr sz="2400" kern="1200">
          <a:solidFill>
            <a:schemeClr val="tx1"/>
          </a:solidFill>
          <a:latin typeface="+mn-lt"/>
          <a:ea typeface="+mn-ea"/>
          <a:cs typeface="+mn-cs"/>
        </a:defRPr>
      </a:lvl2pPr>
      <a:lvl3pPr marL="1218480" algn="l" defTabSz="609240" rtl="0" eaLnBrk="1" latinLnBrk="0" hangingPunct="1">
        <a:defRPr sz="2400" kern="1200">
          <a:solidFill>
            <a:schemeClr val="tx1"/>
          </a:solidFill>
          <a:latin typeface="+mn-lt"/>
          <a:ea typeface="+mn-ea"/>
          <a:cs typeface="+mn-cs"/>
        </a:defRPr>
      </a:lvl3pPr>
      <a:lvl4pPr marL="1827720" algn="l" defTabSz="609240" rtl="0" eaLnBrk="1" latinLnBrk="0" hangingPunct="1">
        <a:defRPr sz="2400" kern="1200">
          <a:solidFill>
            <a:schemeClr val="tx1"/>
          </a:solidFill>
          <a:latin typeface="+mn-lt"/>
          <a:ea typeface="+mn-ea"/>
          <a:cs typeface="+mn-cs"/>
        </a:defRPr>
      </a:lvl4pPr>
      <a:lvl5pPr marL="2436957" algn="l" defTabSz="609240" rtl="0" eaLnBrk="1" latinLnBrk="0" hangingPunct="1">
        <a:defRPr sz="2400" kern="1200">
          <a:solidFill>
            <a:schemeClr val="tx1"/>
          </a:solidFill>
          <a:latin typeface="+mn-lt"/>
          <a:ea typeface="+mn-ea"/>
          <a:cs typeface="+mn-cs"/>
        </a:defRPr>
      </a:lvl5pPr>
      <a:lvl6pPr marL="3046189" algn="l" defTabSz="609240" rtl="0" eaLnBrk="1" latinLnBrk="0" hangingPunct="1">
        <a:defRPr sz="2400" kern="1200">
          <a:solidFill>
            <a:schemeClr val="tx1"/>
          </a:solidFill>
          <a:latin typeface="+mn-lt"/>
          <a:ea typeface="+mn-ea"/>
          <a:cs typeface="+mn-cs"/>
        </a:defRPr>
      </a:lvl6pPr>
      <a:lvl7pPr marL="3655440" algn="l" defTabSz="609240" rtl="0" eaLnBrk="1" latinLnBrk="0" hangingPunct="1">
        <a:defRPr sz="2400" kern="1200">
          <a:solidFill>
            <a:schemeClr val="tx1"/>
          </a:solidFill>
          <a:latin typeface="+mn-lt"/>
          <a:ea typeface="+mn-ea"/>
          <a:cs typeface="+mn-cs"/>
        </a:defRPr>
      </a:lvl7pPr>
      <a:lvl8pPr marL="4264674" algn="l" defTabSz="609240" rtl="0" eaLnBrk="1" latinLnBrk="0" hangingPunct="1">
        <a:defRPr sz="2400" kern="1200">
          <a:solidFill>
            <a:schemeClr val="tx1"/>
          </a:solidFill>
          <a:latin typeface="+mn-lt"/>
          <a:ea typeface="+mn-ea"/>
          <a:cs typeface="+mn-cs"/>
        </a:defRPr>
      </a:lvl8pPr>
      <a:lvl9pPr marL="4873912" algn="l" defTabSz="60924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2" y="991"/>
            <a:ext cx="10969943" cy="914324"/>
          </a:xfrm>
          <a:prstGeom prst="rect">
            <a:avLst/>
          </a:prstGeom>
        </p:spPr>
        <p:txBody>
          <a:bodyPr vert="horz" lIns="121899" tIns="60949" rIns="121899" bIns="6094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01"/>
            <a:ext cx="10969943" cy="4525433"/>
          </a:xfrm>
          <a:prstGeom prst="rect">
            <a:avLst/>
          </a:prstGeom>
        </p:spPr>
        <p:txBody>
          <a:bodyPr vert="horz" lIns="121899" tIns="60949" rIns="121899" bIns="6094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51"/>
            <a:ext cx="2844059" cy="366183"/>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609493"/>
            <a:fld id="{D65B89E0-B2C8-054A-997C-F526F0BB47DA}" type="datetimeFigureOut">
              <a:rPr lang="en-US" smtClean="0">
                <a:solidFill>
                  <a:srgbClr val="73808E">
                    <a:tint val="75000"/>
                  </a:srgbClr>
                </a:solidFill>
              </a:rPr>
              <a:pPr defTabSz="609493"/>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51"/>
            <a:ext cx="3859795" cy="366183"/>
          </a:xfrm>
          <a:prstGeom prst="rect">
            <a:avLst/>
          </a:prstGeom>
        </p:spPr>
        <p:txBody>
          <a:bodyPr vert="horz" lIns="121899" tIns="60949" rIns="121899" bIns="60949" rtlCol="0" anchor="ctr"/>
          <a:lstStyle>
            <a:lvl1pPr algn="ctr">
              <a:defRPr sz="800">
                <a:solidFill>
                  <a:schemeClr val="tx1">
                    <a:tint val="75000"/>
                  </a:schemeClr>
                </a:solidFill>
              </a:defRPr>
            </a:lvl1pPr>
          </a:lstStyle>
          <a:p>
            <a:pPr defTabSz="609493"/>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5" y="6356351"/>
            <a:ext cx="2844059"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609493"/>
            <a:fld id="{C8D4BABA-F35D-D444-B205-F6A0413CE1B0}" type="slidenum">
              <a:rPr lang="en-US" smtClean="0">
                <a:solidFill>
                  <a:srgbClr val="73808E">
                    <a:tint val="75000"/>
                  </a:srgbClr>
                </a:solidFill>
              </a:rPr>
              <a:pPr defTabSz="609493"/>
              <a:t>‹#›</a:t>
            </a:fld>
            <a:endParaRPr lang="en-US" dirty="0">
              <a:solidFill>
                <a:srgbClr val="73808E">
                  <a:tint val="75000"/>
                </a:srgbClr>
              </a:solidFill>
            </a:endParaRPr>
          </a:p>
        </p:txBody>
      </p:sp>
    </p:spTree>
    <p:extLst>
      <p:ext uri="{BB962C8B-B14F-4D97-AF65-F5344CB8AC3E}">
        <p14:creationId xmlns:p14="http://schemas.microsoft.com/office/powerpoint/2010/main" val="2444991023"/>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Lst>
  <p:txStyles>
    <p:titleStyle>
      <a:lvl1pPr algn="l" defTabSz="609493" rtl="0" eaLnBrk="1" latinLnBrk="0" hangingPunct="1">
        <a:spcBef>
          <a:spcPct val="0"/>
        </a:spcBef>
        <a:buNone/>
        <a:defRPr sz="3700" b="1"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32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2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24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1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19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SP_BrandRelease_PPT_315.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504" tIns="60752" rIns="121504" bIns="60752"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600255"/>
            <a:ext cx="10969943" cy="4525433"/>
          </a:xfrm>
          <a:prstGeom prst="rect">
            <a:avLst/>
          </a:prstGeom>
        </p:spPr>
        <p:txBody>
          <a:bodyPr vert="horz" lIns="121504" tIns="60752" rIns="121504" bIns="60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441" y="6356458"/>
            <a:ext cx="2844059" cy="366183"/>
          </a:xfrm>
          <a:prstGeom prst="rect">
            <a:avLst/>
          </a:prstGeom>
        </p:spPr>
        <p:txBody>
          <a:bodyPr vert="horz" lIns="121504" tIns="60752" rIns="121504" bIns="60752" rtlCol="0" anchor="ctr"/>
          <a:lstStyle>
            <a:lvl1pPr algn="l">
              <a:defRPr sz="1200">
                <a:solidFill>
                  <a:schemeClr val="tx1">
                    <a:tint val="75000"/>
                  </a:schemeClr>
                </a:solidFill>
              </a:defRPr>
            </a:lvl1pPr>
          </a:lstStyle>
          <a:p>
            <a:pPr defTabSz="1215229"/>
            <a:fld id="{D65B89E0-B2C8-054A-997C-F526F0BB47DA}" type="datetimeFigureOut">
              <a:rPr lang="en-US" smtClean="0">
                <a:solidFill>
                  <a:srgbClr val="73808E">
                    <a:tint val="75000"/>
                  </a:srgbClr>
                </a:solidFill>
              </a:rPr>
              <a:pPr defTabSz="1215229"/>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458"/>
            <a:ext cx="3859795" cy="366183"/>
          </a:xfrm>
          <a:prstGeom prst="rect">
            <a:avLst/>
          </a:prstGeom>
        </p:spPr>
        <p:txBody>
          <a:bodyPr vert="horz" lIns="121504" tIns="60752" rIns="121504" bIns="60752" rtlCol="0" anchor="ctr"/>
          <a:lstStyle>
            <a:lvl1pPr algn="ctr">
              <a:defRPr sz="800">
                <a:solidFill>
                  <a:schemeClr val="tx1">
                    <a:tint val="75000"/>
                  </a:schemeClr>
                </a:solidFill>
              </a:defRPr>
            </a:lvl1pPr>
          </a:lstStyle>
          <a:p>
            <a:pPr defTabSz="1215229"/>
            <a:r>
              <a:rPr lang="en-US" dirty="0">
                <a:solidFill>
                  <a:srgbClr val="73808E">
                    <a:tint val="75000"/>
                  </a:srgbClr>
                </a:solidFill>
              </a:rPr>
              <a:t>COPYRIGHT 2017 USP. ALL RIGHTS RESERVED.</a:t>
            </a:r>
          </a:p>
        </p:txBody>
      </p:sp>
      <p:sp>
        <p:nvSpPr>
          <p:cNvPr id="6" name="Slide Number Placeholder 5"/>
          <p:cNvSpPr>
            <a:spLocks noGrp="1"/>
          </p:cNvSpPr>
          <p:nvPr>
            <p:ph type="sldNum" sz="quarter" idx="4"/>
          </p:nvPr>
        </p:nvSpPr>
        <p:spPr>
          <a:xfrm>
            <a:off x="8735326" y="6356458"/>
            <a:ext cx="2844059" cy="366183"/>
          </a:xfrm>
          <a:prstGeom prst="rect">
            <a:avLst/>
          </a:prstGeom>
        </p:spPr>
        <p:txBody>
          <a:bodyPr vert="horz" lIns="121504" tIns="60752" rIns="121504" bIns="60752" rtlCol="0" anchor="ctr"/>
          <a:lstStyle>
            <a:lvl1pPr algn="r">
              <a:defRPr sz="1200">
                <a:solidFill>
                  <a:schemeClr val="tx1">
                    <a:tint val="75000"/>
                  </a:schemeClr>
                </a:solidFill>
              </a:defRPr>
            </a:lvl1pPr>
          </a:lstStyle>
          <a:p>
            <a:pPr defTabSz="1215229"/>
            <a:fld id="{C8D4BABA-F35D-D444-B205-F6A0413CE1B0}" type="slidenum">
              <a:rPr lang="en-US" smtClean="0">
                <a:solidFill>
                  <a:srgbClr val="73808E">
                    <a:tint val="75000"/>
                  </a:srgbClr>
                </a:solidFill>
              </a:rPr>
              <a:pPr defTabSz="1215229"/>
              <a:t>‹#›</a:t>
            </a:fld>
            <a:endParaRPr lang="en-US" dirty="0">
              <a:solidFill>
                <a:srgbClr val="73808E">
                  <a:tint val="75000"/>
                </a:srgbClr>
              </a:solidFill>
            </a:endParaRPr>
          </a:p>
        </p:txBody>
      </p:sp>
    </p:spTree>
    <p:extLst>
      <p:ext uri="{BB962C8B-B14F-4D97-AF65-F5344CB8AC3E}">
        <p14:creationId xmlns:p14="http://schemas.microsoft.com/office/powerpoint/2010/main" val="3105082634"/>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Lst>
  <p:txStyles>
    <p:titleStyle>
      <a:lvl1pPr algn="l" defTabSz="607614" rtl="0" eaLnBrk="1" latinLnBrk="0" hangingPunct="1">
        <a:spcBef>
          <a:spcPct val="0"/>
        </a:spcBef>
        <a:buNone/>
        <a:defRPr sz="3700" b="1" kern="1200">
          <a:solidFill>
            <a:schemeClr val="tx1"/>
          </a:solidFill>
          <a:latin typeface="+mj-lt"/>
          <a:ea typeface="+mj-ea"/>
          <a:cs typeface="+mj-cs"/>
        </a:defRPr>
      </a:lvl1pPr>
    </p:titleStyle>
    <p:bodyStyle>
      <a:lvl1pPr marL="340278" indent="-340278" algn="l" defTabSz="607614" rtl="0" eaLnBrk="1" latinLnBrk="0" hangingPunct="1">
        <a:spcBef>
          <a:spcPct val="20000"/>
        </a:spcBef>
        <a:buClr>
          <a:srgbClr val="FB6142"/>
        </a:buClr>
        <a:buSzPct val="80000"/>
        <a:buFont typeface="Lucida Grande"/>
        <a:buChar char="▸"/>
        <a:defRPr sz="3200" kern="1200">
          <a:solidFill>
            <a:schemeClr val="tx1"/>
          </a:solidFill>
          <a:latin typeface="+mn-lt"/>
          <a:ea typeface="+mn-ea"/>
          <a:cs typeface="+mn-cs"/>
        </a:defRPr>
      </a:lvl1pPr>
      <a:lvl2pPr marL="619756" indent="-255197" algn="l" defTabSz="607614" rtl="0" eaLnBrk="1" latinLnBrk="0" hangingPunct="1">
        <a:spcBef>
          <a:spcPct val="20000"/>
        </a:spcBef>
        <a:buClr>
          <a:srgbClr val="FB6142"/>
        </a:buClr>
        <a:buFont typeface="Arial"/>
        <a:buChar char="–"/>
        <a:defRPr sz="2700" kern="1200">
          <a:solidFill>
            <a:schemeClr val="tx1"/>
          </a:solidFill>
          <a:latin typeface="+mn-lt"/>
          <a:ea typeface="+mn-ea"/>
          <a:cs typeface="+mn-cs"/>
        </a:defRPr>
      </a:lvl2pPr>
      <a:lvl3pPr marL="789923" indent="-182256" algn="l" defTabSz="607614" rtl="0" eaLnBrk="1" latinLnBrk="0" hangingPunct="1">
        <a:spcBef>
          <a:spcPct val="20000"/>
        </a:spcBef>
        <a:buClr>
          <a:srgbClr val="FB6142"/>
        </a:buClr>
        <a:buFont typeface="Arial"/>
        <a:buChar char="•"/>
        <a:defRPr sz="2400" kern="1200">
          <a:solidFill>
            <a:schemeClr val="tx1"/>
          </a:solidFill>
          <a:latin typeface="+mn-lt"/>
          <a:ea typeface="+mn-ea"/>
          <a:cs typeface="+mn-cs"/>
        </a:defRPr>
      </a:lvl3pPr>
      <a:lvl4pPr marL="1032889" indent="-182256" algn="l" defTabSz="607614" rtl="0" eaLnBrk="1" latinLnBrk="0" hangingPunct="1">
        <a:spcBef>
          <a:spcPct val="20000"/>
        </a:spcBef>
        <a:buClr>
          <a:srgbClr val="FB6142"/>
        </a:buClr>
        <a:buFont typeface="Arial"/>
        <a:buChar char="–"/>
        <a:defRPr sz="2100" kern="1200">
          <a:solidFill>
            <a:schemeClr val="tx1"/>
          </a:solidFill>
          <a:latin typeface="+mn-lt"/>
          <a:ea typeface="+mn-ea"/>
          <a:cs typeface="+mn-cs"/>
        </a:defRPr>
      </a:lvl4pPr>
      <a:lvl5pPr marL="1275979" indent="-182256" algn="l" defTabSz="607614" rtl="0" eaLnBrk="1" latinLnBrk="0" hangingPunct="1">
        <a:spcBef>
          <a:spcPct val="20000"/>
        </a:spcBef>
        <a:buClr>
          <a:srgbClr val="FB6142"/>
        </a:buClr>
        <a:buFont typeface="Arial"/>
        <a:buChar char="»"/>
        <a:defRPr sz="1900" kern="1200">
          <a:solidFill>
            <a:schemeClr val="tx1"/>
          </a:solidFill>
          <a:latin typeface="+mn-lt"/>
          <a:ea typeface="+mn-ea"/>
          <a:cs typeface="+mn-cs"/>
        </a:defRPr>
      </a:lvl5pPr>
      <a:lvl6pPr marL="3341832" indent="-303855" algn="l" defTabSz="607614" rtl="0" eaLnBrk="1" latinLnBrk="0" hangingPunct="1">
        <a:spcBef>
          <a:spcPct val="20000"/>
        </a:spcBef>
        <a:buFont typeface="Arial"/>
        <a:buChar char="•"/>
        <a:defRPr sz="2700" kern="1200">
          <a:solidFill>
            <a:schemeClr val="tx1"/>
          </a:solidFill>
          <a:latin typeface="+mn-lt"/>
          <a:ea typeface="+mn-ea"/>
          <a:cs typeface="+mn-cs"/>
        </a:defRPr>
      </a:lvl6pPr>
      <a:lvl7pPr marL="3949497" indent="-303855" algn="l" defTabSz="607614" rtl="0" eaLnBrk="1" latinLnBrk="0" hangingPunct="1">
        <a:spcBef>
          <a:spcPct val="20000"/>
        </a:spcBef>
        <a:buFont typeface="Arial"/>
        <a:buChar char="•"/>
        <a:defRPr sz="2700" kern="1200">
          <a:solidFill>
            <a:schemeClr val="tx1"/>
          </a:solidFill>
          <a:latin typeface="+mn-lt"/>
          <a:ea typeface="+mn-ea"/>
          <a:cs typeface="+mn-cs"/>
        </a:defRPr>
      </a:lvl7pPr>
      <a:lvl8pPr marL="4557084" indent="-303855" algn="l" defTabSz="607614" rtl="0" eaLnBrk="1" latinLnBrk="0" hangingPunct="1">
        <a:spcBef>
          <a:spcPct val="20000"/>
        </a:spcBef>
        <a:buFont typeface="Arial"/>
        <a:buChar char="•"/>
        <a:defRPr sz="2700" kern="1200">
          <a:solidFill>
            <a:schemeClr val="tx1"/>
          </a:solidFill>
          <a:latin typeface="+mn-lt"/>
          <a:ea typeface="+mn-ea"/>
          <a:cs typeface="+mn-cs"/>
        </a:defRPr>
      </a:lvl8pPr>
      <a:lvl9pPr marL="5164673" indent="-303855" algn="l" defTabSz="607614"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7614" rtl="0" eaLnBrk="1" latinLnBrk="0" hangingPunct="1">
        <a:defRPr sz="2400" kern="1200">
          <a:solidFill>
            <a:schemeClr val="tx1"/>
          </a:solidFill>
          <a:latin typeface="+mn-lt"/>
          <a:ea typeface="+mn-ea"/>
          <a:cs typeface="+mn-cs"/>
        </a:defRPr>
      </a:lvl1pPr>
      <a:lvl2pPr marL="607614" algn="l" defTabSz="607614" rtl="0" eaLnBrk="1" latinLnBrk="0" hangingPunct="1">
        <a:defRPr sz="2400" kern="1200">
          <a:solidFill>
            <a:schemeClr val="tx1"/>
          </a:solidFill>
          <a:latin typeface="+mn-lt"/>
          <a:ea typeface="+mn-ea"/>
          <a:cs typeface="+mn-cs"/>
        </a:defRPr>
      </a:lvl2pPr>
      <a:lvl3pPr marL="1215229" algn="l" defTabSz="607614" rtl="0" eaLnBrk="1" latinLnBrk="0" hangingPunct="1">
        <a:defRPr sz="2400" kern="1200">
          <a:solidFill>
            <a:schemeClr val="tx1"/>
          </a:solidFill>
          <a:latin typeface="+mn-lt"/>
          <a:ea typeface="+mn-ea"/>
          <a:cs typeface="+mn-cs"/>
        </a:defRPr>
      </a:lvl3pPr>
      <a:lvl4pPr marL="1822841" algn="l" defTabSz="607614" rtl="0" eaLnBrk="1" latinLnBrk="0" hangingPunct="1">
        <a:defRPr sz="2400" kern="1200">
          <a:solidFill>
            <a:schemeClr val="tx1"/>
          </a:solidFill>
          <a:latin typeface="+mn-lt"/>
          <a:ea typeface="+mn-ea"/>
          <a:cs typeface="+mn-cs"/>
        </a:defRPr>
      </a:lvl4pPr>
      <a:lvl5pPr marL="2430449" algn="l" defTabSz="607614" rtl="0" eaLnBrk="1" latinLnBrk="0" hangingPunct="1">
        <a:defRPr sz="2400" kern="1200">
          <a:solidFill>
            <a:schemeClr val="tx1"/>
          </a:solidFill>
          <a:latin typeface="+mn-lt"/>
          <a:ea typeface="+mn-ea"/>
          <a:cs typeface="+mn-cs"/>
        </a:defRPr>
      </a:lvl5pPr>
      <a:lvl6pPr marL="3038052" algn="l" defTabSz="607614" rtl="0" eaLnBrk="1" latinLnBrk="0" hangingPunct="1">
        <a:defRPr sz="2400" kern="1200">
          <a:solidFill>
            <a:schemeClr val="tx1"/>
          </a:solidFill>
          <a:latin typeface="+mn-lt"/>
          <a:ea typeface="+mn-ea"/>
          <a:cs typeface="+mn-cs"/>
        </a:defRPr>
      </a:lvl6pPr>
      <a:lvl7pPr marL="3645682" algn="l" defTabSz="607614" rtl="0" eaLnBrk="1" latinLnBrk="0" hangingPunct="1">
        <a:defRPr sz="2400" kern="1200">
          <a:solidFill>
            <a:schemeClr val="tx1"/>
          </a:solidFill>
          <a:latin typeface="+mn-lt"/>
          <a:ea typeface="+mn-ea"/>
          <a:cs typeface="+mn-cs"/>
        </a:defRPr>
      </a:lvl7pPr>
      <a:lvl8pPr marL="4253277" algn="l" defTabSz="607614" rtl="0" eaLnBrk="1" latinLnBrk="0" hangingPunct="1">
        <a:defRPr sz="2400" kern="1200">
          <a:solidFill>
            <a:schemeClr val="tx1"/>
          </a:solidFill>
          <a:latin typeface="+mn-lt"/>
          <a:ea typeface="+mn-ea"/>
          <a:cs typeface="+mn-cs"/>
        </a:defRPr>
      </a:lvl8pPr>
      <a:lvl9pPr marL="4860877" algn="l" defTabSz="607614"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0" name="Slide Number Placeholder 5"/>
          <p:cNvSpPr txBox="1">
            <a:spLocks/>
          </p:cNvSpPr>
          <p:nvPr/>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2" name="Title Placeholder 1"/>
          <p:cNvSpPr>
            <a:spLocks noGrp="1"/>
          </p:cNvSpPr>
          <p:nvPr>
            <p:ph type="title"/>
          </p:nvPr>
        </p:nvSpPr>
        <p:spPr bwMode="gray">
          <a:xfrm>
            <a:off x="426608" y="74428"/>
            <a:ext cx="10397335" cy="839972"/>
          </a:xfrm>
          <a:prstGeom prst="rect">
            <a:avLst/>
          </a:prstGeom>
        </p:spPr>
        <p:txBody>
          <a:bodyPr vert="horz" lIns="91440" tIns="27432" rIns="91440" bIns="27432" rtlCol="0" anchor="ctr" anchorCtr="0">
            <a:noAutofit/>
          </a:bodyPr>
          <a:lstStyle/>
          <a:p>
            <a:r>
              <a:rPr lang="en-US" smtClean="0"/>
              <a:t>Click to edit Master title style</a:t>
            </a:r>
            <a:endParaRPr lang="en-US" dirty="0"/>
          </a:p>
        </p:txBody>
      </p:sp>
      <p:sp>
        <p:nvSpPr>
          <p:cNvPr id="4" name="Text Placeholder 3"/>
          <p:cNvSpPr>
            <a:spLocks noGrp="1"/>
          </p:cNvSpPr>
          <p:nvPr>
            <p:ph type="body" idx="1"/>
          </p:nvPr>
        </p:nvSpPr>
        <p:spPr bwMode="gray">
          <a:xfrm>
            <a:off x="426609" y="1600199"/>
            <a:ext cx="11274663" cy="4556051"/>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4"/>
          <p:cNvSpPr txBox="1">
            <a:spLocks/>
          </p:cNvSpPr>
          <p:nvPr/>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24" name="Straight Connector 23"/>
          <p:cNvCxnSpPr/>
          <p:nvPr/>
        </p:nvCxnSpPr>
        <p:spPr>
          <a:xfrm>
            <a:off x="11023485" y="6588839"/>
            <a:ext cx="563866" cy="0"/>
          </a:xfrm>
          <a:prstGeom prst="line">
            <a:avLst/>
          </a:prstGeom>
          <a:noFill/>
          <a:ln w="3175" cap="flat" cmpd="sng" algn="ctr">
            <a:solidFill>
              <a:schemeClr val="accent2"/>
            </a:solidFill>
            <a:prstDash val="solid"/>
          </a:ln>
          <a:effectLst/>
        </p:spPr>
      </p:cxnSp>
      <p:pic>
        <p:nvPicPr>
          <p:cNvPr id="16" name="Picture 5"/>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951775"/>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Lst>
  <p:txStyles>
    <p:titleStyle>
      <a:lvl1pPr algn="l" defTabSz="914400" rtl="0" eaLnBrk="1" latinLnBrk="0" hangingPunct="1">
        <a:lnSpc>
          <a:spcPct val="100000"/>
        </a:lnSpc>
        <a:spcBef>
          <a:spcPts val="0"/>
        </a:spcBef>
        <a:buNone/>
        <a:defRPr sz="3600" b="1" kern="1200">
          <a:solidFill>
            <a:schemeClr val="tx1"/>
          </a:solidFill>
          <a:latin typeface="+mj-lt"/>
          <a:ea typeface="+mj-ea"/>
          <a:cs typeface="+mj-cs"/>
        </a:defRPr>
      </a:lvl1pPr>
    </p:titleStyle>
    <p:bodyStyle>
      <a:lvl1pPr marL="233363" indent="-233363" algn="l" defTabSz="914400" rtl="0" eaLnBrk="1" latinLnBrk="0" hangingPunct="1">
        <a:lnSpc>
          <a:spcPct val="100000"/>
        </a:lnSpc>
        <a:spcBef>
          <a:spcPts val="2000"/>
        </a:spcBef>
        <a:buClr>
          <a:schemeClr val="accent2"/>
        </a:buClr>
        <a:buSzPct val="80000"/>
        <a:buFont typeface="Wingdings 3" panose="05040102010807070707" pitchFamily="18" charset="2"/>
        <a:buChar char=""/>
        <a:defRPr sz="2200" kern="1200">
          <a:solidFill>
            <a:schemeClr val="tx1"/>
          </a:solidFill>
          <a:latin typeface="+mn-lt"/>
          <a:ea typeface="+mn-ea"/>
          <a:cs typeface="+mn-cs"/>
        </a:defRPr>
      </a:lvl1pPr>
      <a:lvl2pPr marL="563563" indent="-225425" algn="l" defTabSz="914400" rtl="0" eaLnBrk="1" latinLnBrk="0" hangingPunct="1">
        <a:lnSpc>
          <a:spcPct val="100000"/>
        </a:lnSpc>
        <a:spcBef>
          <a:spcPts val="1000"/>
        </a:spcBef>
        <a:buClr>
          <a:schemeClr val="accent2"/>
        </a:buClr>
        <a:buFont typeface="Arial" pitchFamily="34" charset="0"/>
        <a:buChar char="–"/>
        <a:defRPr sz="2000" kern="1200">
          <a:solidFill>
            <a:schemeClr val="tx1"/>
          </a:solidFill>
          <a:latin typeface="+mn-lt"/>
          <a:ea typeface="+mn-ea"/>
          <a:cs typeface="+mn-cs"/>
        </a:defRPr>
      </a:lvl2pPr>
      <a:lvl3pPr marL="747713" indent="-168275" algn="l" defTabSz="914400" rtl="0" eaLnBrk="1" latinLnBrk="0" hangingPunct="1">
        <a:lnSpc>
          <a:spcPct val="100000"/>
        </a:lnSpc>
        <a:spcBef>
          <a:spcPts val="500"/>
        </a:spcBef>
        <a:buClr>
          <a:schemeClr val="accent2"/>
        </a:buClr>
        <a:buFont typeface="Arial" pitchFamily="34" charset="0"/>
        <a:buChar char="•"/>
        <a:defRPr sz="1800" kern="1200">
          <a:solidFill>
            <a:schemeClr val="tx1"/>
          </a:solidFill>
          <a:latin typeface="+mn-lt"/>
          <a:ea typeface="+mn-ea"/>
          <a:cs typeface="+mn-cs"/>
        </a:defRPr>
      </a:lvl3pPr>
      <a:lvl4pPr marL="973138" indent="-163513" algn="l" defTabSz="914400" rtl="0" eaLnBrk="1" latinLnBrk="0" hangingPunct="1">
        <a:lnSpc>
          <a:spcPct val="100000"/>
        </a:lnSpc>
        <a:spcBef>
          <a:spcPts val="2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1179513" indent="-155575" algn="l" defTabSz="914400" rtl="0" eaLnBrk="1" latinLnBrk="0" hangingPunct="1">
        <a:lnSpc>
          <a:spcPct val="100000"/>
        </a:lnSpc>
        <a:spcBef>
          <a:spcPts val="100"/>
        </a:spcBef>
        <a:buClr>
          <a:schemeClr val="accent2"/>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0"/>
            <a:ext cx="12191999" cy="914400"/>
          </a:xfrm>
          <a:prstGeom prst="rect">
            <a:avLst/>
          </a:prstGeom>
          <a:solidFill>
            <a:srgbClr val="DBDCDD"/>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10" name="Slide Number Placeholder 5"/>
          <p:cNvSpPr txBox="1">
            <a:spLocks/>
          </p:cNvSpPr>
          <p:nvPr/>
        </p:nvSpPr>
        <p:spPr bwMode="gray">
          <a:xfrm>
            <a:off x="10992482" y="6366306"/>
            <a:ext cx="584048" cy="228600"/>
          </a:xfrm>
          <a:prstGeom prst="rect">
            <a:avLst/>
          </a:prstGeom>
        </p:spPr>
        <p:txBody>
          <a:bodyPr wrap="square" lIns="0" tIns="45720" rIns="0" bIns="45720" anchor="t" anchorCtr="0">
            <a:noAutofit/>
          </a:bodyPr>
          <a:lstStyle>
            <a:defPPr>
              <a:defRPr lang="en-US"/>
            </a:defPPr>
            <a:lvl1pPr marL="0" algn="r" defTabSz="914400" rtl="0" eaLnBrk="1" fontAlgn="base" latinLnBrk="0" hangingPunct="1">
              <a:lnSpc>
                <a:spcPct val="90000"/>
              </a:lnSpc>
              <a:spcBef>
                <a:spcPct val="0"/>
              </a:spcBef>
              <a:spcAft>
                <a:spcPct val="0"/>
              </a:spcAft>
              <a:defRPr lang="en-US" sz="900" b="0" kern="1200" smtClean="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fld id="{35C0926A-889A-463A-A5EA-682F15689EEF}" type="slidenum">
              <a:rPr sz="1100">
                <a:solidFill>
                  <a:srgbClr val="A5ACB3"/>
                </a:solidFill>
              </a:rPr>
              <a:pPr>
                <a:spcBef>
                  <a:spcPts val="0"/>
                </a:spcBef>
                <a:spcAft>
                  <a:spcPts val="0"/>
                </a:spcAft>
              </a:pPr>
              <a:t>‹#›</a:t>
            </a:fld>
            <a:endParaRPr sz="1100" dirty="0">
              <a:solidFill>
                <a:srgbClr val="A5ACB3"/>
              </a:solidFill>
            </a:endParaRPr>
          </a:p>
        </p:txBody>
      </p:sp>
      <p:sp>
        <p:nvSpPr>
          <p:cNvPr id="2" name="Title Placeholder 1"/>
          <p:cNvSpPr>
            <a:spLocks noGrp="1"/>
          </p:cNvSpPr>
          <p:nvPr>
            <p:ph type="title"/>
          </p:nvPr>
        </p:nvSpPr>
        <p:spPr bwMode="gray">
          <a:xfrm>
            <a:off x="426608" y="74428"/>
            <a:ext cx="10397335" cy="839972"/>
          </a:xfrm>
          <a:prstGeom prst="rect">
            <a:avLst/>
          </a:prstGeom>
        </p:spPr>
        <p:txBody>
          <a:bodyPr vert="horz" lIns="91440" tIns="27432" rIns="91440" bIns="27432" rtlCol="0" anchor="ctr" anchorCtr="0">
            <a:noAutofit/>
          </a:bodyPr>
          <a:lstStyle/>
          <a:p>
            <a:r>
              <a:rPr lang="en-US" smtClean="0"/>
              <a:t>Click to edit Master title style</a:t>
            </a:r>
            <a:endParaRPr lang="en-US" dirty="0"/>
          </a:p>
        </p:txBody>
      </p:sp>
      <p:sp>
        <p:nvSpPr>
          <p:cNvPr id="4" name="Text Placeholder 3"/>
          <p:cNvSpPr>
            <a:spLocks noGrp="1"/>
          </p:cNvSpPr>
          <p:nvPr>
            <p:ph type="body" idx="1"/>
          </p:nvPr>
        </p:nvSpPr>
        <p:spPr bwMode="gray">
          <a:xfrm>
            <a:off x="426609" y="1600199"/>
            <a:ext cx="11274663" cy="4556051"/>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Footer Placeholder 4"/>
          <p:cNvSpPr txBox="1">
            <a:spLocks/>
          </p:cNvSpPr>
          <p:nvPr/>
        </p:nvSpPr>
        <p:spPr>
          <a:xfrm>
            <a:off x="10777538" y="6639760"/>
            <a:ext cx="936780" cy="156991"/>
          </a:xfrm>
          <a:prstGeom prst="rect">
            <a:avLst/>
          </a:prstGeom>
        </p:spPr>
        <p:txBody>
          <a:bodyPr vert="horz" lIns="121899" tIns="60949" rIns="121899" bIns="60949"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493">
              <a:defRPr/>
            </a:pPr>
            <a:r>
              <a:rPr lang="sk-SK" dirty="0">
                <a:solidFill>
                  <a:srgbClr val="73808E">
                    <a:tint val="75000"/>
                  </a:srgbClr>
                </a:solidFill>
              </a:rPr>
              <a:t>© 2017 USP</a:t>
            </a:r>
            <a:endParaRPr lang="en-US" dirty="0">
              <a:solidFill>
                <a:srgbClr val="73808E">
                  <a:tint val="75000"/>
                </a:srgbClr>
              </a:solidFill>
            </a:endParaRPr>
          </a:p>
        </p:txBody>
      </p:sp>
      <p:cxnSp>
        <p:nvCxnSpPr>
          <p:cNvPr id="24" name="Straight Connector 23"/>
          <p:cNvCxnSpPr/>
          <p:nvPr/>
        </p:nvCxnSpPr>
        <p:spPr>
          <a:xfrm>
            <a:off x="11023485" y="6588839"/>
            <a:ext cx="563866" cy="0"/>
          </a:xfrm>
          <a:prstGeom prst="line">
            <a:avLst/>
          </a:prstGeom>
          <a:noFill/>
          <a:ln w="3175" cap="flat" cmpd="sng" algn="ctr">
            <a:solidFill>
              <a:schemeClr val="accent2"/>
            </a:solidFill>
            <a:prstDash val="solid"/>
          </a:ln>
          <a:effectLst/>
        </p:spPr>
      </p:cxnSp>
      <p:pic>
        <p:nvPicPr>
          <p:cNvPr id="16" name="Picture 5"/>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bwMode="auto">
          <a:xfrm>
            <a:off x="10578895" y="546449"/>
            <a:ext cx="1367835" cy="74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112097"/>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Lst>
  <p:txStyles>
    <p:titleStyle>
      <a:lvl1pPr algn="l" defTabSz="914400" rtl="0" eaLnBrk="1" latinLnBrk="0" hangingPunct="1">
        <a:lnSpc>
          <a:spcPct val="100000"/>
        </a:lnSpc>
        <a:spcBef>
          <a:spcPts val="0"/>
        </a:spcBef>
        <a:buNone/>
        <a:defRPr sz="3600" b="1" kern="1200">
          <a:solidFill>
            <a:schemeClr val="tx1"/>
          </a:solidFill>
          <a:latin typeface="+mj-lt"/>
          <a:ea typeface="+mj-ea"/>
          <a:cs typeface="+mj-cs"/>
        </a:defRPr>
      </a:lvl1pPr>
    </p:titleStyle>
    <p:bodyStyle>
      <a:lvl1pPr marL="233363" indent="-233363" algn="l" defTabSz="914400" rtl="0" eaLnBrk="1" latinLnBrk="0" hangingPunct="1">
        <a:lnSpc>
          <a:spcPct val="100000"/>
        </a:lnSpc>
        <a:spcBef>
          <a:spcPts val="2000"/>
        </a:spcBef>
        <a:buClr>
          <a:schemeClr val="accent2"/>
        </a:buClr>
        <a:buSzPct val="80000"/>
        <a:buFont typeface="Wingdings 3" panose="05040102010807070707" pitchFamily="18" charset="2"/>
        <a:buChar char=""/>
        <a:defRPr sz="2200" kern="1200">
          <a:solidFill>
            <a:schemeClr val="tx1"/>
          </a:solidFill>
          <a:latin typeface="+mn-lt"/>
          <a:ea typeface="+mn-ea"/>
          <a:cs typeface="+mn-cs"/>
        </a:defRPr>
      </a:lvl1pPr>
      <a:lvl2pPr marL="563563" indent="-225425" algn="l" defTabSz="914400" rtl="0" eaLnBrk="1" latinLnBrk="0" hangingPunct="1">
        <a:lnSpc>
          <a:spcPct val="100000"/>
        </a:lnSpc>
        <a:spcBef>
          <a:spcPts val="1000"/>
        </a:spcBef>
        <a:buClr>
          <a:schemeClr val="accent2"/>
        </a:buClr>
        <a:buFont typeface="Arial" pitchFamily="34" charset="0"/>
        <a:buChar char="–"/>
        <a:defRPr sz="2000" kern="1200">
          <a:solidFill>
            <a:schemeClr val="tx1"/>
          </a:solidFill>
          <a:latin typeface="+mn-lt"/>
          <a:ea typeface="+mn-ea"/>
          <a:cs typeface="+mn-cs"/>
        </a:defRPr>
      </a:lvl2pPr>
      <a:lvl3pPr marL="747713" indent="-168275" algn="l" defTabSz="914400" rtl="0" eaLnBrk="1" latinLnBrk="0" hangingPunct="1">
        <a:lnSpc>
          <a:spcPct val="100000"/>
        </a:lnSpc>
        <a:spcBef>
          <a:spcPts val="500"/>
        </a:spcBef>
        <a:buClr>
          <a:schemeClr val="accent2"/>
        </a:buClr>
        <a:buFont typeface="Arial" pitchFamily="34" charset="0"/>
        <a:buChar char="•"/>
        <a:defRPr sz="1800" kern="1200">
          <a:solidFill>
            <a:schemeClr val="tx1"/>
          </a:solidFill>
          <a:latin typeface="+mn-lt"/>
          <a:ea typeface="+mn-ea"/>
          <a:cs typeface="+mn-cs"/>
        </a:defRPr>
      </a:lvl3pPr>
      <a:lvl4pPr marL="973138" indent="-163513" algn="l" defTabSz="914400" rtl="0" eaLnBrk="1" latinLnBrk="0" hangingPunct="1">
        <a:lnSpc>
          <a:spcPct val="100000"/>
        </a:lnSpc>
        <a:spcBef>
          <a:spcPts val="2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1179513" indent="-155575" algn="l" defTabSz="914400" rtl="0" eaLnBrk="1" latinLnBrk="0" hangingPunct="1">
        <a:lnSpc>
          <a:spcPct val="100000"/>
        </a:lnSpc>
        <a:spcBef>
          <a:spcPts val="100"/>
        </a:spcBef>
        <a:buClr>
          <a:schemeClr val="accent2"/>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2" y="991"/>
            <a:ext cx="10969943" cy="914324"/>
          </a:xfrm>
          <a:prstGeom prst="rect">
            <a:avLst/>
          </a:prstGeom>
        </p:spPr>
        <p:txBody>
          <a:bodyPr vert="horz" lIns="121899" tIns="60949" rIns="121899" bIns="6094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01"/>
            <a:ext cx="10969943" cy="4525433"/>
          </a:xfrm>
          <a:prstGeom prst="rect">
            <a:avLst/>
          </a:prstGeom>
        </p:spPr>
        <p:txBody>
          <a:bodyPr vert="horz" lIns="121899" tIns="60949" rIns="121899" bIns="6094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351"/>
            <a:ext cx="2844059" cy="366183"/>
          </a:xfrm>
          <a:prstGeom prst="rect">
            <a:avLst/>
          </a:prstGeom>
        </p:spPr>
        <p:txBody>
          <a:bodyPr vert="horz" lIns="121899" tIns="60949" rIns="121899" bIns="60949" rtlCol="0" anchor="ctr"/>
          <a:lstStyle>
            <a:lvl1pPr algn="l">
              <a:defRPr sz="1200">
                <a:solidFill>
                  <a:schemeClr val="tx1">
                    <a:tint val="75000"/>
                  </a:schemeClr>
                </a:solidFill>
              </a:defRPr>
            </a:lvl1pPr>
          </a:lstStyle>
          <a:p>
            <a:pPr defTabSz="609493"/>
            <a:fld id="{D65B89E0-B2C8-054A-997C-F526F0BB47DA}" type="datetimeFigureOut">
              <a:rPr lang="en-US" smtClean="0">
                <a:solidFill>
                  <a:srgbClr val="73808E">
                    <a:tint val="75000"/>
                  </a:srgbClr>
                </a:solidFill>
              </a:rPr>
              <a:pPr defTabSz="609493"/>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351"/>
            <a:ext cx="3859795" cy="366183"/>
          </a:xfrm>
          <a:prstGeom prst="rect">
            <a:avLst/>
          </a:prstGeom>
        </p:spPr>
        <p:txBody>
          <a:bodyPr vert="horz" lIns="121899" tIns="60949" rIns="121899" bIns="60949" rtlCol="0" anchor="ctr"/>
          <a:lstStyle>
            <a:lvl1pPr algn="ctr">
              <a:defRPr sz="800">
                <a:solidFill>
                  <a:schemeClr val="tx1">
                    <a:tint val="75000"/>
                  </a:schemeClr>
                </a:solidFill>
              </a:defRPr>
            </a:lvl1pPr>
          </a:lstStyle>
          <a:p>
            <a:pPr defTabSz="609493"/>
            <a:r>
              <a:rPr lang="en-US" dirty="0"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5" y="6356351"/>
            <a:ext cx="2844059" cy="366183"/>
          </a:xfrm>
          <a:prstGeom prst="rect">
            <a:avLst/>
          </a:prstGeom>
        </p:spPr>
        <p:txBody>
          <a:bodyPr vert="horz" lIns="121899" tIns="60949" rIns="121899" bIns="60949" rtlCol="0" anchor="ctr"/>
          <a:lstStyle>
            <a:lvl1pPr algn="r">
              <a:defRPr sz="1200">
                <a:solidFill>
                  <a:schemeClr val="tx1">
                    <a:tint val="75000"/>
                  </a:schemeClr>
                </a:solidFill>
              </a:defRPr>
            </a:lvl1pPr>
          </a:lstStyle>
          <a:p>
            <a:pPr defTabSz="609493"/>
            <a:fld id="{C8D4BABA-F35D-D444-B205-F6A0413CE1B0}" type="slidenum">
              <a:rPr lang="en-US" smtClean="0">
                <a:solidFill>
                  <a:srgbClr val="73808E">
                    <a:tint val="75000"/>
                  </a:srgbClr>
                </a:solidFill>
              </a:rPr>
              <a:pPr defTabSz="609493"/>
              <a:t>‹#›</a:t>
            </a:fld>
            <a:endParaRPr lang="en-US" dirty="0">
              <a:solidFill>
                <a:srgbClr val="73808E">
                  <a:tint val="75000"/>
                </a:srgbClr>
              </a:solidFill>
            </a:endParaRPr>
          </a:p>
        </p:txBody>
      </p:sp>
    </p:spTree>
    <p:extLst>
      <p:ext uri="{BB962C8B-B14F-4D97-AF65-F5344CB8AC3E}">
        <p14:creationId xmlns:p14="http://schemas.microsoft.com/office/powerpoint/2010/main" val="1017265938"/>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Lst>
  <p:txStyles>
    <p:titleStyle>
      <a:lvl1pPr algn="l" defTabSz="609493" rtl="0" eaLnBrk="1" latinLnBrk="0" hangingPunct="1">
        <a:spcBef>
          <a:spcPct val="0"/>
        </a:spcBef>
        <a:buNone/>
        <a:defRPr sz="3700" b="1"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32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2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24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1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19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659" tIns="60829" rIns="121659" bIns="6082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55"/>
            <a:ext cx="10969943" cy="4525433"/>
          </a:xfrm>
          <a:prstGeom prst="rect">
            <a:avLst/>
          </a:prstGeom>
        </p:spPr>
        <p:txBody>
          <a:bodyPr vert="horz" lIns="121659" tIns="60829" rIns="121659" bIns="6082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411"/>
            <a:ext cx="2844059" cy="366183"/>
          </a:xfrm>
          <a:prstGeom prst="rect">
            <a:avLst/>
          </a:prstGeom>
        </p:spPr>
        <p:txBody>
          <a:bodyPr vert="horz" lIns="121659" tIns="60829" rIns="121659" bIns="60829" rtlCol="0" anchor="ctr"/>
          <a:lstStyle>
            <a:lvl1pPr algn="l">
              <a:defRPr sz="1200">
                <a:solidFill>
                  <a:schemeClr val="tx1">
                    <a:tint val="75000"/>
                  </a:schemeClr>
                </a:solidFill>
              </a:defRPr>
            </a:lvl1pPr>
          </a:lstStyle>
          <a:p>
            <a:pPr defTabSz="608354"/>
            <a:fld id="{D65B89E0-B2C8-054A-997C-F526F0BB47DA}" type="datetimeFigureOut">
              <a:rPr lang="en-US" smtClean="0">
                <a:solidFill>
                  <a:srgbClr val="73808E">
                    <a:tint val="75000"/>
                  </a:srgbClr>
                </a:solidFill>
              </a:rPr>
              <a:pPr defTabSz="608354"/>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411"/>
            <a:ext cx="3859795" cy="366183"/>
          </a:xfrm>
          <a:prstGeom prst="rect">
            <a:avLst/>
          </a:prstGeom>
        </p:spPr>
        <p:txBody>
          <a:bodyPr vert="horz" lIns="121659" tIns="60829" rIns="121659" bIns="60829" rtlCol="0" anchor="ctr"/>
          <a:lstStyle>
            <a:lvl1pPr algn="ctr">
              <a:defRPr sz="800">
                <a:solidFill>
                  <a:schemeClr val="tx1">
                    <a:tint val="75000"/>
                  </a:schemeClr>
                </a:solidFill>
              </a:defRPr>
            </a:lvl1pPr>
          </a:lstStyle>
          <a:p>
            <a:pPr defTabSz="608354"/>
            <a:r>
              <a:rPr lang="en-US"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411"/>
            <a:ext cx="2844059" cy="366183"/>
          </a:xfrm>
          <a:prstGeom prst="rect">
            <a:avLst/>
          </a:prstGeom>
        </p:spPr>
        <p:txBody>
          <a:bodyPr vert="horz" lIns="121659" tIns="60829" rIns="121659" bIns="60829" rtlCol="0" anchor="ctr"/>
          <a:lstStyle>
            <a:lvl1pPr algn="r">
              <a:defRPr sz="1200">
                <a:solidFill>
                  <a:schemeClr val="tx1">
                    <a:tint val="75000"/>
                  </a:schemeClr>
                </a:solidFill>
              </a:defRPr>
            </a:lvl1pPr>
          </a:lstStyle>
          <a:p>
            <a:pPr defTabSz="608354"/>
            <a:fld id="{C8D4BABA-F35D-D444-B205-F6A0413CE1B0}" type="slidenum">
              <a:rPr lang="en-US" smtClean="0">
                <a:solidFill>
                  <a:srgbClr val="73808E">
                    <a:tint val="75000"/>
                  </a:srgbClr>
                </a:solidFill>
              </a:rPr>
              <a:pPr defTabSz="608354"/>
              <a:t>‹#›</a:t>
            </a:fld>
            <a:endParaRPr lang="en-US" dirty="0">
              <a:solidFill>
                <a:srgbClr val="73808E">
                  <a:tint val="75000"/>
                </a:srgbClr>
              </a:solidFill>
            </a:endParaRPr>
          </a:p>
        </p:txBody>
      </p:sp>
    </p:spTree>
    <p:extLst>
      <p:ext uri="{BB962C8B-B14F-4D97-AF65-F5344CB8AC3E}">
        <p14:creationId xmlns:p14="http://schemas.microsoft.com/office/powerpoint/2010/main" val="235668920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Lst>
  <p:txStyles>
    <p:titleStyle>
      <a:lvl1pPr algn="l" defTabSz="608354" rtl="0" eaLnBrk="1" latinLnBrk="0" hangingPunct="1">
        <a:spcBef>
          <a:spcPct val="0"/>
        </a:spcBef>
        <a:buNone/>
        <a:defRPr sz="3700" b="1" kern="1200">
          <a:solidFill>
            <a:schemeClr val="tx1"/>
          </a:solidFill>
          <a:latin typeface="+mj-lt"/>
          <a:ea typeface="+mj-ea"/>
          <a:cs typeface="+mj-cs"/>
        </a:defRPr>
      </a:lvl1pPr>
    </p:titleStyle>
    <p:bodyStyle>
      <a:lvl1pPr marL="456221" indent="-456221" algn="l" defTabSz="608354" rtl="0" eaLnBrk="1" latinLnBrk="0" hangingPunct="1">
        <a:spcBef>
          <a:spcPct val="20000"/>
        </a:spcBef>
        <a:buFont typeface="Arial"/>
        <a:buChar char="•"/>
        <a:defRPr sz="3200" kern="1200">
          <a:solidFill>
            <a:schemeClr val="tx1"/>
          </a:solidFill>
          <a:latin typeface="+mn-lt"/>
          <a:ea typeface="+mn-ea"/>
          <a:cs typeface="+mn-cs"/>
        </a:defRPr>
      </a:lvl1pPr>
      <a:lvl2pPr marL="988567" indent="-380213" algn="l" defTabSz="608354" rtl="0" eaLnBrk="1" latinLnBrk="0" hangingPunct="1">
        <a:spcBef>
          <a:spcPct val="20000"/>
        </a:spcBef>
        <a:buFont typeface="Arial"/>
        <a:buChar char="–"/>
        <a:defRPr sz="2700" kern="1200">
          <a:solidFill>
            <a:schemeClr val="tx1"/>
          </a:solidFill>
          <a:latin typeface="+mn-lt"/>
          <a:ea typeface="+mn-ea"/>
          <a:cs typeface="+mn-cs"/>
        </a:defRPr>
      </a:lvl2pPr>
      <a:lvl3pPr marL="1520856" indent="-304207" algn="l" defTabSz="608354" rtl="0" eaLnBrk="1" latinLnBrk="0" hangingPunct="1">
        <a:spcBef>
          <a:spcPct val="20000"/>
        </a:spcBef>
        <a:buFont typeface="Arial"/>
        <a:buChar char="•"/>
        <a:defRPr sz="2400" kern="1200">
          <a:solidFill>
            <a:schemeClr val="tx1"/>
          </a:solidFill>
          <a:latin typeface="+mn-lt"/>
          <a:ea typeface="+mn-ea"/>
          <a:cs typeface="+mn-cs"/>
        </a:defRPr>
      </a:lvl3pPr>
      <a:lvl4pPr marL="2129257" indent="-304207" algn="l" defTabSz="608354" rtl="0" eaLnBrk="1" latinLnBrk="0" hangingPunct="1">
        <a:spcBef>
          <a:spcPct val="20000"/>
        </a:spcBef>
        <a:buFont typeface="Arial"/>
        <a:buChar char="–"/>
        <a:defRPr sz="2100" kern="1200">
          <a:solidFill>
            <a:schemeClr val="tx1"/>
          </a:solidFill>
          <a:latin typeface="+mn-lt"/>
          <a:ea typeface="+mn-ea"/>
          <a:cs typeface="+mn-cs"/>
        </a:defRPr>
      </a:lvl4pPr>
      <a:lvl5pPr marL="2737580" indent="-304207" algn="l" defTabSz="608354" rtl="0" eaLnBrk="1" latinLnBrk="0" hangingPunct="1">
        <a:spcBef>
          <a:spcPct val="20000"/>
        </a:spcBef>
        <a:buFont typeface="Arial"/>
        <a:buChar char="»"/>
        <a:defRPr sz="1900" kern="1200">
          <a:solidFill>
            <a:schemeClr val="tx1"/>
          </a:solidFill>
          <a:latin typeface="+mn-lt"/>
          <a:ea typeface="+mn-ea"/>
          <a:cs typeface="+mn-cs"/>
        </a:defRPr>
      </a:lvl5pPr>
      <a:lvl6pPr marL="3345917" indent="-304207" algn="l" defTabSz="608354" rtl="0" eaLnBrk="1" latinLnBrk="0" hangingPunct="1">
        <a:spcBef>
          <a:spcPct val="20000"/>
        </a:spcBef>
        <a:buFont typeface="Arial"/>
        <a:buChar char="•"/>
        <a:defRPr sz="2700" kern="1200">
          <a:solidFill>
            <a:schemeClr val="tx1"/>
          </a:solidFill>
          <a:latin typeface="+mn-lt"/>
          <a:ea typeface="+mn-ea"/>
          <a:cs typeface="+mn-cs"/>
        </a:defRPr>
      </a:lvl6pPr>
      <a:lvl7pPr marL="3954287" indent="-304207" algn="l" defTabSz="608354" rtl="0" eaLnBrk="1" latinLnBrk="0" hangingPunct="1">
        <a:spcBef>
          <a:spcPct val="20000"/>
        </a:spcBef>
        <a:buFont typeface="Arial"/>
        <a:buChar char="•"/>
        <a:defRPr sz="2700" kern="1200">
          <a:solidFill>
            <a:schemeClr val="tx1"/>
          </a:solidFill>
          <a:latin typeface="+mn-lt"/>
          <a:ea typeface="+mn-ea"/>
          <a:cs typeface="+mn-cs"/>
        </a:defRPr>
      </a:lvl7pPr>
      <a:lvl8pPr marL="4562631" indent="-304207" algn="l" defTabSz="608354" rtl="0" eaLnBrk="1" latinLnBrk="0" hangingPunct="1">
        <a:spcBef>
          <a:spcPct val="20000"/>
        </a:spcBef>
        <a:buFont typeface="Arial"/>
        <a:buChar char="•"/>
        <a:defRPr sz="2700" kern="1200">
          <a:solidFill>
            <a:schemeClr val="tx1"/>
          </a:solidFill>
          <a:latin typeface="+mn-lt"/>
          <a:ea typeface="+mn-ea"/>
          <a:cs typeface="+mn-cs"/>
        </a:defRPr>
      </a:lvl8pPr>
      <a:lvl9pPr marL="5170976" indent="-304207" algn="l" defTabSz="608354"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354" rtl="0" eaLnBrk="1" latinLnBrk="0" hangingPunct="1">
        <a:defRPr sz="2400" kern="1200">
          <a:solidFill>
            <a:schemeClr val="tx1"/>
          </a:solidFill>
          <a:latin typeface="+mn-lt"/>
          <a:ea typeface="+mn-ea"/>
          <a:cs typeface="+mn-cs"/>
        </a:defRPr>
      </a:lvl1pPr>
      <a:lvl2pPr marL="608354" algn="l" defTabSz="608354" rtl="0" eaLnBrk="1" latinLnBrk="0" hangingPunct="1">
        <a:defRPr sz="2400" kern="1200">
          <a:solidFill>
            <a:schemeClr val="tx1"/>
          </a:solidFill>
          <a:latin typeface="+mn-lt"/>
          <a:ea typeface="+mn-ea"/>
          <a:cs typeface="+mn-cs"/>
        </a:defRPr>
      </a:lvl2pPr>
      <a:lvl3pPr marL="1216707" algn="l" defTabSz="608354" rtl="0" eaLnBrk="1" latinLnBrk="0" hangingPunct="1">
        <a:defRPr sz="2400" kern="1200">
          <a:solidFill>
            <a:schemeClr val="tx1"/>
          </a:solidFill>
          <a:latin typeface="+mn-lt"/>
          <a:ea typeface="+mn-ea"/>
          <a:cs typeface="+mn-cs"/>
        </a:defRPr>
      </a:lvl3pPr>
      <a:lvl4pPr marL="1825061" algn="l" defTabSz="608354" rtl="0" eaLnBrk="1" latinLnBrk="0" hangingPunct="1">
        <a:defRPr sz="2400" kern="1200">
          <a:solidFill>
            <a:schemeClr val="tx1"/>
          </a:solidFill>
          <a:latin typeface="+mn-lt"/>
          <a:ea typeface="+mn-ea"/>
          <a:cs typeface="+mn-cs"/>
        </a:defRPr>
      </a:lvl4pPr>
      <a:lvl5pPr marL="2433407" algn="l" defTabSz="608354" rtl="0" eaLnBrk="1" latinLnBrk="0" hangingPunct="1">
        <a:defRPr sz="2400" kern="1200">
          <a:solidFill>
            <a:schemeClr val="tx1"/>
          </a:solidFill>
          <a:latin typeface="+mn-lt"/>
          <a:ea typeface="+mn-ea"/>
          <a:cs typeface="+mn-cs"/>
        </a:defRPr>
      </a:lvl5pPr>
      <a:lvl6pPr marL="3041749" algn="l" defTabSz="608354" rtl="0" eaLnBrk="1" latinLnBrk="0" hangingPunct="1">
        <a:defRPr sz="2400" kern="1200">
          <a:solidFill>
            <a:schemeClr val="tx1"/>
          </a:solidFill>
          <a:latin typeface="+mn-lt"/>
          <a:ea typeface="+mn-ea"/>
          <a:cs typeface="+mn-cs"/>
        </a:defRPr>
      </a:lvl6pPr>
      <a:lvl7pPr marL="3650118" algn="l" defTabSz="608354" rtl="0" eaLnBrk="1" latinLnBrk="0" hangingPunct="1">
        <a:defRPr sz="2400" kern="1200">
          <a:solidFill>
            <a:schemeClr val="tx1"/>
          </a:solidFill>
          <a:latin typeface="+mn-lt"/>
          <a:ea typeface="+mn-ea"/>
          <a:cs typeface="+mn-cs"/>
        </a:defRPr>
      </a:lvl7pPr>
      <a:lvl8pPr marL="4258455" algn="l" defTabSz="608354" rtl="0" eaLnBrk="1" latinLnBrk="0" hangingPunct="1">
        <a:defRPr sz="2400" kern="1200">
          <a:solidFill>
            <a:schemeClr val="tx1"/>
          </a:solidFill>
          <a:latin typeface="+mn-lt"/>
          <a:ea typeface="+mn-ea"/>
          <a:cs typeface="+mn-cs"/>
        </a:defRPr>
      </a:lvl8pPr>
      <a:lvl9pPr marL="4866793" algn="l" defTabSz="60835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659" tIns="60829" rIns="121659" bIns="6082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55"/>
            <a:ext cx="10969943" cy="4525433"/>
          </a:xfrm>
          <a:prstGeom prst="rect">
            <a:avLst/>
          </a:prstGeom>
        </p:spPr>
        <p:txBody>
          <a:bodyPr vert="horz" lIns="121659" tIns="60829" rIns="121659" bIns="6082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422"/>
            <a:ext cx="2844059" cy="366183"/>
          </a:xfrm>
          <a:prstGeom prst="rect">
            <a:avLst/>
          </a:prstGeom>
        </p:spPr>
        <p:txBody>
          <a:bodyPr vert="horz" lIns="121659" tIns="60829" rIns="121659" bIns="60829" rtlCol="0" anchor="ctr"/>
          <a:lstStyle>
            <a:lvl1pPr algn="l">
              <a:defRPr sz="1200">
                <a:solidFill>
                  <a:schemeClr val="tx1">
                    <a:tint val="75000"/>
                  </a:schemeClr>
                </a:solidFill>
              </a:defRPr>
            </a:lvl1pPr>
          </a:lstStyle>
          <a:p>
            <a:pPr defTabSz="608354"/>
            <a:fld id="{D65B89E0-B2C8-054A-997C-F526F0BB47DA}" type="datetimeFigureOut">
              <a:rPr lang="en-US" smtClean="0">
                <a:solidFill>
                  <a:srgbClr val="73808E">
                    <a:tint val="75000"/>
                  </a:srgbClr>
                </a:solidFill>
              </a:rPr>
              <a:pPr defTabSz="608354"/>
              <a:t>11/15/2018</a:t>
            </a:fld>
            <a:endParaRPr lang="en-US">
              <a:solidFill>
                <a:srgbClr val="73808E">
                  <a:tint val="75000"/>
                </a:srgbClr>
              </a:solidFill>
            </a:endParaRPr>
          </a:p>
        </p:txBody>
      </p:sp>
      <p:sp>
        <p:nvSpPr>
          <p:cNvPr id="5" name="Footer Placeholder 4"/>
          <p:cNvSpPr>
            <a:spLocks noGrp="1"/>
          </p:cNvSpPr>
          <p:nvPr>
            <p:ph type="ftr" sz="quarter" idx="3"/>
          </p:nvPr>
        </p:nvSpPr>
        <p:spPr>
          <a:xfrm>
            <a:off x="4164515" y="6356422"/>
            <a:ext cx="3859795" cy="366183"/>
          </a:xfrm>
          <a:prstGeom prst="rect">
            <a:avLst/>
          </a:prstGeom>
        </p:spPr>
        <p:txBody>
          <a:bodyPr vert="horz" lIns="121659" tIns="60829" rIns="121659" bIns="60829" rtlCol="0" anchor="ctr"/>
          <a:lstStyle>
            <a:lvl1pPr algn="ctr">
              <a:defRPr sz="800">
                <a:solidFill>
                  <a:schemeClr val="tx1">
                    <a:tint val="75000"/>
                  </a:schemeClr>
                </a:solidFill>
              </a:defRPr>
            </a:lvl1pPr>
          </a:lstStyle>
          <a:p>
            <a:pPr defTabSz="608354"/>
            <a:r>
              <a:rPr lang="en-US" smtClean="0">
                <a:solidFill>
                  <a:srgbClr val="73808E">
                    <a:tint val="75000"/>
                  </a:srgbClr>
                </a:solidFill>
              </a:rPr>
              <a:t>COPYRIGHT 2017 USP. ALL RIGHTS RESERVED.</a:t>
            </a:r>
            <a:endParaRPr lang="en-US">
              <a:solidFill>
                <a:srgbClr val="73808E">
                  <a:tint val="75000"/>
                </a:srgbClr>
              </a:solidFill>
            </a:endParaRPr>
          </a:p>
        </p:txBody>
      </p:sp>
      <p:sp>
        <p:nvSpPr>
          <p:cNvPr id="6" name="Slide Number Placeholder 5"/>
          <p:cNvSpPr>
            <a:spLocks noGrp="1"/>
          </p:cNvSpPr>
          <p:nvPr>
            <p:ph type="sldNum" sz="quarter" idx="4"/>
          </p:nvPr>
        </p:nvSpPr>
        <p:spPr>
          <a:xfrm>
            <a:off x="8735326" y="6356422"/>
            <a:ext cx="2844059" cy="366183"/>
          </a:xfrm>
          <a:prstGeom prst="rect">
            <a:avLst/>
          </a:prstGeom>
        </p:spPr>
        <p:txBody>
          <a:bodyPr vert="horz" lIns="121659" tIns="60829" rIns="121659" bIns="60829" rtlCol="0" anchor="ctr"/>
          <a:lstStyle>
            <a:lvl1pPr algn="r">
              <a:defRPr sz="1200">
                <a:solidFill>
                  <a:schemeClr val="tx1">
                    <a:tint val="75000"/>
                  </a:schemeClr>
                </a:solidFill>
              </a:defRPr>
            </a:lvl1pPr>
          </a:lstStyle>
          <a:p>
            <a:pPr defTabSz="608354"/>
            <a:fld id="{C8D4BABA-F35D-D444-B205-F6A0413CE1B0}" type="slidenum">
              <a:rPr lang="en-US" smtClean="0">
                <a:solidFill>
                  <a:srgbClr val="73808E">
                    <a:tint val="75000"/>
                  </a:srgbClr>
                </a:solidFill>
              </a:rPr>
              <a:pPr defTabSz="608354"/>
              <a:t>‹#›</a:t>
            </a:fld>
            <a:endParaRPr lang="en-US">
              <a:solidFill>
                <a:srgbClr val="73808E">
                  <a:tint val="75000"/>
                </a:srgbClr>
              </a:solidFill>
            </a:endParaRPr>
          </a:p>
        </p:txBody>
      </p:sp>
    </p:spTree>
    <p:extLst>
      <p:ext uri="{BB962C8B-B14F-4D97-AF65-F5344CB8AC3E}">
        <p14:creationId xmlns:p14="http://schemas.microsoft.com/office/powerpoint/2010/main" val="25558339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Lst>
  <p:txStyles>
    <p:titleStyle>
      <a:lvl1pPr algn="l" defTabSz="608354" rtl="0" eaLnBrk="1" latinLnBrk="0" hangingPunct="1">
        <a:spcBef>
          <a:spcPct val="0"/>
        </a:spcBef>
        <a:buNone/>
        <a:defRPr sz="3700" b="1" kern="1200">
          <a:solidFill>
            <a:schemeClr val="tx1"/>
          </a:solidFill>
          <a:latin typeface="+mj-lt"/>
          <a:ea typeface="+mj-ea"/>
          <a:cs typeface="+mj-cs"/>
        </a:defRPr>
      </a:lvl1pPr>
    </p:titleStyle>
    <p:bodyStyle>
      <a:lvl1pPr marL="456221" indent="-456221" algn="l" defTabSz="608354" rtl="0" eaLnBrk="1" latinLnBrk="0" hangingPunct="1">
        <a:spcBef>
          <a:spcPct val="20000"/>
        </a:spcBef>
        <a:buFont typeface="Arial"/>
        <a:buChar char="•"/>
        <a:defRPr sz="3200" kern="1200">
          <a:solidFill>
            <a:schemeClr val="tx1"/>
          </a:solidFill>
          <a:latin typeface="+mn-lt"/>
          <a:ea typeface="+mn-ea"/>
          <a:cs typeface="+mn-cs"/>
        </a:defRPr>
      </a:lvl1pPr>
      <a:lvl2pPr marL="988567" indent="-380213" algn="l" defTabSz="608354" rtl="0" eaLnBrk="1" latinLnBrk="0" hangingPunct="1">
        <a:spcBef>
          <a:spcPct val="20000"/>
        </a:spcBef>
        <a:buFont typeface="Arial"/>
        <a:buChar char="–"/>
        <a:defRPr sz="2700" kern="1200">
          <a:solidFill>
            <a:schemeClr val="tx1"/>
          </a:solidFill>
          <a:latin typeface="+mn-lt"/>
          <a:ea typeface="+mn-ea"/>
          <a:cs typeface="+mn-cs"/>
        </a:defRPr>
      </a:lvl2pPr>
      <a:lvl3pPr marL="1520856" indent="-304207" algn="l" defTabSz="608354" rtl="0" eaLnBrk="1" latinLnBrk="0" hangingPunct="1">
        <a:spcBef>
          <a:spcPct val="20000"/>
        </a:spcBef>
        <a:buFont typeface="Arial"/>
        <a:buChar char="•"/>
        <a:defRPr sz="2400" kern="1200">
          <a:solidFill>
            <a:schemeClr val="tx1"/>
          </a:solidFill>
          <a:latin typeface="+mn-lt"/>
          <a:ea typeface="+mn-ea"/>
          <a:cs typeface="+mn-cs"/>
        </a:defRPr>
      </a:lvl3pPr>
      <a:lvl4pPr marL="2129257" indent="-304207" algn="l" defTabSz="608354" rtl="0" eaLnBrk="1" latinLnBrk="0" hangingPunct="1">
        <a:spcBef>
          <a:spcPct val="20000"/>
        </a:spcBef>
        <a:buFont typeface="Arial"/>
        <a:buChar char="–"/>
        <a:defRPr sz="2100" kern="1200">
          <a:solidFill>
            <a:schemeClr val="tx1"/>
          </a:solidFill>
          <a:latin typeface="+mn-lt"/>
          <a:ea typeface="+mn-ea"/>
          <a:cs typeface="+mn-cs"/>
        </a:defRPr>
      </a:lvl4pPr>
      <a:lvl5pPr marL="2737580" indent="-304207" algn="l" defTabSz="608354" rtl="0" eaLnBrk="1" latinLnBrk="0" hangingPunct="1">
        <a:spcBef>
          <a:spcPct val="20000"/>
        </a:spcBef>
        <a:buFont typeface="Arial"/>
        <a:buChar char="»"/>
        <a:defRPr sz="1900" kern="1200">
          <a:solidFill>
            <a:schemeClr val="tx1"/>
          </a:solidFill>
          <a:latin typeface="+mn-lt"/>
          <a:ea typeface="+mn-ea"/>
          <a:cs typeface="+mn-cs"/>
        </a:defRPr>
      </a:lvl5pPr>
      <a:lvl6pPr marL="3345917" indent="-304207" algn="l" defTabSz="608354" rtl="0" eaLnBrk="1" latinLnBrk="0" hangingPunct="1">
        <a:spcBef>
          <a:spcPct val="20000"/>
        </a:spcBef>
        <a:buFont typeface="Arial"/>
        <a:buChar char="•"/>
        <a:defRPr sz="2700" kern="1200">
          <a:solidFill>
            <a:schemeClr val="tx1"/>
          </a:solidFill>
          <a:latin typeface="+mn-lt"/>
          <a:ea typeface="+mn-ea"/>
          <a:cs typeface="+mn-cs"/>
        </a:defRPr>
      </a:lvl6pPr>
      <a:lvl7pPr marL="3954287" indent="-304207" algn="l" defTabSz="608354" rtl="0" eaLnBrk="1" latinLnBrk="0" hangingPunct="1">
        <a:spcBef>
          <a:spcPct val="20000"/>
        </a:spcBef>
        <a:buFont typeface="Arial"/>
        <a:buChar char="•"/>
        <a:defRPr sz="2700" kern="1200">
          <a:solidFill>
            <a:schemeClr val="tx1"/>
          </a:solidFill>
          <a:latin typeface="+mn-lt"/>
          <a:ea typeface="+mn-ea"/>
          <a:cs typeface="+mn-cs"/>
        </a:defRPr>
      </a:lvl7pPr>
      <a:lvl8pPr marL="4562631" indent="-304207" algn="l" defTabSz="608354" rtl="0" eaLnBrk="1" latinLnBrk="0" hangingPunct="1">
        <a:spcBef>
          <a:spcPct val="20000"/>
        </a:spcBef>
        <a:buFont typeface="Arial"/>
        <a:buChar char="•"/>
        <a:defRPr sz="2700" kern="1200">
          <a:solidFill>
            <a:schemeClr val="tx1"/>
          </a:solidFill>
          <a:latin typeface="+mn-lt"/>
          <a:ea typeface="+mn-ea"/>
          <a:cs typeface="+mn-cs"/>
        </a:defRPr>
      </a:lvl8pPr>
      <a:lvl9pPr marL="5170976" indent="-304207" algn="l" defTabSz="608354"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354" rtl="0" eaLnBrk="1" latinLnBrk="0" hangingPunct="1">
        <a:defRPr sz="2400" kern="1200">
          <a:solidFill>
            <a:schemeClr val="tx1"/>
          </a:solidFill>
          <a:latin typeface="+mn-lt"/>
          <a:ea typeface="+mn-ea"/>
          <a:cs typeface="+mn-cs"/>
        </a:defRPr>
      </a:lvl1pPr>
      <a:lvl2pPr marL="608354" algn="l" defTabSz="608354" rtl="0" eaLnBrk="1" latinLnBrk="0" hangingPunct="1">
        <a:defRPr sz="2400" kern="1200">
          <a:solidFill>
            <a:schemeClr val="tx1"/>
          </a:solidFill>
          <a:latin typeface="+mn-lt"/>
          <a:ea typeface="+mn-ea"/>
          <a:cs typeface="+mn-cs"/>
        </a:defRPr>
      </a:lvl2pPr>
      <a:lvl3pPr marL="1216707" algn="l" defTabSz="608354" rtl="0" eaLnBrk="1" latinLnBrk="0" hangingPunct="1">
        <a:defRPr sz="2400" kern="1200">
          <a:solidFill>
            <a:schemeClr val="tx1"/>
          </a:solidFill>
          <a:latin typeface="+mn-lt"/>
          <a:ea typeface="+mn-ea"/>
          <a:cs typeface="+mn-cs"/>
        </a:defRPr>
      </a:lvl3pPr>
      <a:lvl4pPr marL="1825061" algn="l" defTabSz="608354" rtl="0" eaLnBrk="1" latinLnBrk="0" hangingPunct="1">
        <a:defRPr sz="2400" kern="1200">
          <a:solidFill>
            <a:schemeClr val="tx1"/>
          </a:solidFill>
          <a:latin typeface="+mn-lt"/>
          <a:ea typeface="+mn-ea"/>
          <a:cs typeface="+mn-cs"/>
        </a:defRPr>
      </a:lvl4pPr>
      <a:lvl5pPr marL="2433407" algn="l" defTabSz="608354" rtl="0" eaLnBrk="1" latinLnBrk="0" hangingPunct="1">
        <a:defRPr sz="2400" kern="1200">
          <a:solidFill>
            <a:schemeClr val="tx1"/>
          </a:solidFill>
          <a:latin typeface="+mn-lt"/>
          <a:ea typeface="+mn-ea"/>
          <a:cs typeface="+mn-cs"/>
        </a:defRPr>
      </a:lvl5pPr>
      <a:lvl6pPr marL="3041749" algn="l" defTabSz="608354" rtl="0" eaLnBrk="1" latinLnBrk="0" hangingPunct="1">
        <a:defRPr sz="2400" kern="1200">
          <a:solidFill>
            <a:schemeClr val="tx1"/>
          </a:solidFill>
          <a:latin typeface="+mn-lt"/>
          <a:ea typeface="+mn-ea"/>
          <a:cs typeface="+mn-cs"/>
        </a:defRPr>
      </a:lvl6pPr>
      <a:lvl7pPr marL="3650118" algn="l" defTabSz="608354" rtl="0" eaLnBrk="1" latinLnBrk="0" hangingPunct="1">
        <a:defRPr sz="2400" kern="1200">
          <a:solidFill>
            <a:schemeClr val="tx1"/>
          </a:solidFill>
          <a:latin typeface="+mn-lt"/>
          <a:ea typeface="+mn-ea"/>
          <a:cs typeface="+mn-cs"/>
        </a:defRPr>
      </a:lvl7pPr>
      <a:lvl8pPr marL="4258455" algn="l" defTabSz="608354" rtl="0" eaLnBrk="1" latinLnBrk="0" hangingPunct="1">
        <a:defRPr sz="2400" kern="1200">
          <a:solidFill>
            <a:schemeClr val="tx1"/>
          </a:solidFill>
          <a:latin typeface="+mn-lt"/>
          <a:ea typeface="+mn-ea"/>
          <a:cs typeface="+mn-cs"/>
        </a:defRPr>
      </a:lvl8pPr>
      <a:lvl9pPr marL="4866793" algn="l" defTabSz="608354"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SP_BrandRelease_PPT_SlidePix.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680" tIns="60840" rIns="121680" bIns="6084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55"/>
            <a:ext cx="10969943" cy="4525433"/>
          </a:xfrm>
          <a:prstGeom prst="rect">
            <a:avLst/>
          </a:prstGeom>
        </p:spPr>
        <p:txBody>
          <a:bodyPr vert="horz" lIns="121680" tIns="60840" rIns="121680" bIns="608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441" y="6356406"/>
            <a:ext cx="2844059" cy="366183"/>
          </a:xfrm>
          <a:prstGeom prst="rect">
            <a:avLst/>
          </a:prstGeom>
        </p:spPr>
        <p:txBody>
          <a:bodyPr vert="horz" lIns="121680" tIns="60840" rIns="121680" bIns="60840" rtlCol="0" anchor="ctr"/>
          <a:lstStyle>
            <a:lvl1pPr algn="l">
              <a:defRPr sz="1200">
                <a:solidFill>
                  <a:schemeClr val="tx1">
                    <a:tint val="75000"/>
                  </a:schemeClr>
                </a:solidFill>
              </a:defRPr>
            </a:lvl1pPr>
          </a:lstStyle>
          <a:p>
            <a:pPr defTabSz="608455"/>
            <a:fld id="{D65B89E0-B2C8-054A-997C-F526F0BB47DA}" type="datetimeFigureOut">
              <a:rPr lang="en-US" smtClean="0">
                <a:solidFill>
                  <a:srgbClr val="73808E">
                    <a:tint val="75000"/>
                  </a:srgbClr>
                </a:solidFill>
              </a:rPr>
              <a:pPr defTabSz="608455"/>
              <a:t>11/15/2018</a:t>
            </a:fld>
            <a:endParaRPr lang="en-US" dirty="0">
              <a:solidFill>
                <a:srgbClr val="73808E">
                  <a:tint val="75000"/>
                </a:srgbClr>
              </a:solidFill>
            </a:endParaRPr>
          </a:p>
        </p:txBody>
      </p:sp>
      <p:sp>
        <p:nvSpPr>
          <p:cNvPr id="5" name="Footer Placeholder 4"/>
          <p:cNvSpPr>
            <a:spLocks noGrp="1"/>
          </p:cNvSpPr>
          <p:nvPr>
            <p:ph type="ftr" sz="quarter" idx="3"/>
          </p:nvPr>
        </p:nvSpPr>
        <p:spPr>
          <a:xfrm>
            <a:off x="4164515" y="6356406"/>
            <a:ext cx="3859795" cy="366183"/>
          </a:xfrm>
          <a:prstGeom prst="rect">
            <a:avLst/>
          </a:prstGeom>
        </p:spPr>
        <p:txBody>
          <a:bodyPr vert="horz" lIns="121680" tIns="60840" rIns="121680" bIns="60840" rtlCol="0" anchor="ctr"/>
          <a:lstStyle>
            <a:lvl1pPr algn="ctr">
              <a:defRPr sz="800">
                <a:solidFill>
                  <a:schemeClr val="tx1">
                    <a:tint val="75000"/>
                  </a:schemeClr>
                </a:solidFill>
              </a:defRPr>
            </a:lvl1pPr>
          </a:lstStyle>
          <a:p>
            <a:pPr defTabSz="608455"/>
            <a:r>
              <a:rPr lang="en-US" smtClean="0">
                <a:solidFill>
                  <a:srgbClr val="73808E">
                    <a:tint val="75000"/>
                  </a:srgbClr>
                </a:solidFill>
              </a:rPr>
              <a:t>COPYRIGHT 2017 USP. ALL RIGHTS RESERVED.</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735326" y="6356406"/>
            <a:ext cx="2844059" cy="366183"/>
          </a:xfrm>
          <a:prstGeom prst="rect">
            <a:avLst/>
          </a:prstGeom>
        </p:spPr>
        <p:txBody>
          <a:bodyPr vert="horz" lIns="121680" tIns="60840" rIns="121680" bIns="60840" rtlCol="0" anchor="ctr"/>
          <a:lstStyle>
            <a:lvl1pPr algn="r">
              <a:defRPr sz="1200">
                <a:solidFill>
                  <a:schemeClr val="tx1">
                    <a:tint val="75000"/>
                  </a:schemeClr>
                </a:solidFill>
              </a:defRPr>
            </a:lvl1pPr>
          </a:lstStyle>
          <a:p>
            <a:pPr defTabSz="608455"/>
            <a:fld id="{C8D4BABA-F35D-D444-B205-F6A0413CE1B0}" type="slidenum">
              <a:rPr lang="en-US" smtClean="0">
                <a:solidFill>
                  <a:srgbClr val="73808E">
                    <a:tint val="75000"/>
                  </a:srgbClr>
                </a:solidFill>
              </a:rPr>
              <a:pPr defTabSz="608455"/>
              <a:t>‹#›</a:t>
            </a:fld>
            <a:endParaRPr lang="en-US" dirty="0">
              <a:solidFill>
                <a:srgbClr val="73808E">
                  <a:tint val="75000"/>
                </a:srgbClr>
              </a:solidFill>
            </a:endParaRPr>
          </a:p>
        </p:txBody>
      </p:sp>
    </p:spTree>
    <p:extLst>
      <p:ext uri="{BB962C8B-B14F-4D97-AF65-F5344CB8AC3E}">
        <p14:creationId xmlns:p14="http://schemas.microsoft.com/office/powerpoint/2010/main" val="41860393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txStyles>
    <p:titleStyle>
      <a:lvl1pPr algn="l" defTabSz="608455" rtl="0" eaLnBrk="1" latinLnBrk="0" hangingPunct="1">
        <a:spcBef>
          <a:spcPct val="0"/>
        </a:spcBef>
        <a:buNone/>
        <a:defRPr sz="3700" b="1" kern="1200">
          <a:solidFill>
            <a:schemeClr val="tx1"/>
          </a:solidFill>
          <a:latin typeface="+mj-lt"/>
          <a:ea typeface="+mj-ea"/>
          <a:cs typeface="+mj-cs"/>
        </a:defRPr>
      </a:lvl1pPr>
    </p:titleStyle>
    <p:bodyStyle>
      <a:lvl1pPr marL="456301" indent="-456301" algn="l" defTabSz="608455" rtl="0" eaLnBrk="1" latinLnBrk="0" hangingPunct="1">
        <a:spcBef>
          <a:spcPct val="20000"/>
        </a:spcBef>
        <a:buFont typeface="Arial"/>
        <a:buChar char="•"/>
        <a:defRPr sz="3200" kern="1200">
          <a:solidFill>
            <a:schemeClr val="tx1"/>
          </a:solidFill>
          <a:latin typeface="+mn-lt"/>
          <a:ea typeface="+mn-ea"/>
          <a:cs typeface="+mn-cs"/>
        </a:defRPr>
      </a:lvl1pPr>
      <a:lvl2pPr marL="988732" indent="-380277" algn="l" defTabSz="608455" rtl="0" eaLnBrk="1" latinLnBrk="0" hangingPunct="1">
        <a:spcBef>
          <a:spcPct val="20000"/>
        </a:spcBef>
        <a:buFont typeface="Arial"/>
        <a:buChar char="–"/>
        <a:defRPr sz="2700" kern="1200">
          <a:solidFill>
            <a:schemeClr val="tx1"/>
          </a:solidFill>
          <a:latin typeface="+mn-lt"/>
          <a:ea typeface="+mn-ea"/>
          <a:cs typeface="+mn-cs"/>
        </a:defRPr>
      </a:lvl2pPr>
      <a:lvl3pPr marL="1521112" indent="-304255" algn="l" defTabSz="608455" rtl="0" eaLnBrk="1" latinLnBrk="0" hangingPunct="1">
        <a:spcBef>
          <a:spcPct val="20000"/>
        </a:spcBef>
        <a:buFont typeface="Arial"/>
        <a:buChar char="•"/>
        <a:defRPr sz="2400" kern="1200">
          <a:solidFill>
            <a:schemeClr val="tx1"/>
          </a:solidFill>
          <a:latin typeface="+mn-lt"/>
          <a:ea typeface="+mn-ea"/>
          <a:cs typeface="+mn-cs"/>
        </a:defRPr>
      </a:lvl3pPr>
      <a:lvl4pPr marL="2129609" indent="-304255" algn="l" defTabSz="608455" rtl="0" eaLnBrk="1" latinLnBrk="0" hangingPunct="1">
        <a:spcBef>
          <a:spcPct val="20000"/>
        </a:spcBef>
        <a:buFont typeface="Arial"/>
        <a:buChar char="–"/>
        <a:defRPr sz="2100" kern="1200">
          <a:solidFill>
            <a:schemeClr val="tx1"/>
          </a:solidFill>
          <a:latin typeface="+mn-lt"/>
          <a:ea typeface="+mn-ea"/>
          <a:cs typeface="+mn-cs"/>
        </a:defRPr>
      </a:lvl4pPr>
      <a:lvl5pPr marL="2738035" indent="-304255" algn="l" defTabSz="608455" rtl="0" eaLnBrk="1" latinLnBrk="0" hangingPunct="1">
        <a:spcBef>
          <a:spcPct val="20000"/>
        </a:spcBef>
        <a:buFont typeface="Arial"/>
        <a:buChar char="»"/>
        <a:defRPr sz="1900" kern="1200">
          <a:solidFill>
            <a:schemeClr val="tx1"/>
          </a:solidFill>
          <a:latin typeface="+mn-lt"/>
          <a:ea typeface="+mn-ea"/>
          <a:cs typeface="+mn-cs"/>
        </a:defRPr>
      </a:lvl5pPr>
      <a:lvl6pPr marL="3346477" indent="-304255" algn="l" defTabSz="608455" rtl="0" eaLnBrk="1" latinLnBrk="0" hangingPunct="1">
        <a:spcBef>
          <a:spcPct val="20000"/>
        </a:spcBef>
        <a:buFont typeface="Arial"/>
        <a:buChar char="•"/>
        <a:defRPr sz="2700" kern="1200">
          <a:solidFill>
            <a:schemeClr val="tx1"/>
          </a:solidFill>
          <a:latin typeface="+mn-lt"/>
          <a:ea typeface="+mn-ea"/>
          <a:cs typeface="+mn-cs"/>
        </a:defRPr>
      </a:lvl6pPr>
      <a:lvl7pPr marL="3954948" indent="-304255" algn="l" defTabSz="608455" rtl="0" eaLnBrk="1" latinLnBrk="0" hangingPunct="1">
        <a:spcBef>
          <a:spcPct val="20000"/>
        </a:spcBef>
        <a:buFont typeface="Arial"/>
        <a:buChar char="•"/>
        <a:defRPr sz="2700" kern="1200">
          <a:solidFill>
            <a:schemeClr val="tx1"/>
          </a:solidFill>
          <a:latin typeface="+mn-lt"/>
          <a:ea typeface="+mn-ea"/>
          <a:cs typeface="+mn-cs"/>
        </a:defRPr>
      </a:lvl7pPr>
      <a:lvl8pPr marL="4563391" indent="-304255" algn="l" defTabSz="608455" rtl="0" eaLnBrk="1" latinLnBrk="0" hangingPunct="1">
        <a:spcBef>
          <a:spcPct val="20000"/>
        </a:spcBef>
        <a:buFont typeface="Arial"/>
        <a:buChar char="•"/>
        <a:defRPr sz="2700" kern="1200">
          <a:solidFill>
            <a:schemeClr val="tx1"/>
          </a:solidFill>
          <a:latin typeface="+mn-lt"/>
          <a:ea typeface="+mn-ea"/>
          <a:cs typeface="+mn-cs"/>
        </a:defRPr>
      </a:lvl8pPr>
      <a:lvl9pPr marL="5171840" indent="-304255" algn="l" defTabSz="6084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455" rtl="0" eaLnBrk="1" latinLnBrk="0" hangingPunct="1">
        <a:defRPr sz="2400" kern="1200">
          <a:solidFill>
            <a:schemeClr val="tx1"/>
          </a:solidFill>
          <a:latin typeface="+mn-lt"/>
          <a:ea typeface="+mn-ea"/>
          <a:cs typeface="+mn-cs"/>
        </a:defRPr>
      </a:lvl1pPr>
      <a:lvl2pPr marL="608455" algn="l" defTabSz="608455" rtl="0" eaLnBrk="1" latinLnBrk="0" hangingPunct="1">
        <a:defRPr sz="2400" kern="1200">
          <a:solidFill>
            <a:schemeClr val="tx1"/>
          </a:solidFill>
          <a:latin typeface="+mn-lt"/>
          <a:ea typeface="+mn-ea"/>
          <a:cs typeface="+mn-cs"/>
        </a:defRPr>
      </a:lvl2pPr>
      <a:lvl3pPr marL="1216910" algn="l" defTabSz="608455" rtl="0" eaLnBrk="1" latinLnBrk="0" hangingPunct="1">
        <a:defRPr sz="2400" kern="1200">
          <a:solidFill>
            <a:schemeClr val="tx1"/>
          </a:solidFill>
          <a:latin typeface="+mn-lt"/>
          <a:ea typeface="+mn-ea"/>
          <a:cs typeface="+mn-cs"/>
        </a:defRPr>
      </a:lvl3pPr>
      <a:lvl4pPr marL="1825365" algn="l" defTabSz="608455" rtl="0" eaLnBrk="1" latinLnBrk="0" hangingPunct="1">
        <a:defRPr sz="2400" kern="1200">
          <a:solidFill>
            <a:schemeClr val="tx1"/>
          </a:solidFill>
          <a:latin typeface="+mn-lt"/>
          <a:ea typeface="+mn-ea"/>
          <a:cs typeface="+mn-cs"/>
        </a:defRPr>
      </a:lvl4pPr>
      <a:lvl5pPr marL="2433813" algn="l" defTabSz="608455" rtl="0" eaLnBrk="1" latinLnBrk="0" hangingPunct="1">
        <a:defRPr sz="2400" kern="1200">
          <a:solidFill>
            <a:schemeClr val="tx1"/>
          </a:solidFill>
          <a:latin typeface="+mn-lt"/>
          <a:ea typeface="+mn-ea"/>
          <a:cs typeface="+mn-cs"/>
        </a:defRPr>
      </a:lvl5pPr>
      <a:lvl6pPr marL="3042256" algn="l" defTabSz="608455" rtl="0" eaLnBrk="1" latinLnBrk="0" hangingPunct="1">
        <a:defRPr sz="2400" kern="1200">
          <a:solidFill>
            <a:schemeClr val="tx1"/>
          </a:solidFill>
          <a:latin typeface="+mn-lt"/>
          <a:ea typeface="+mn-ea"/>
          <a:cs typeface="+mn-cs"/>
        </a:defRPr>
      </a:lvl6pPr>
      <a:lvl7pPr marL="3650726" algn="l" defTabSz="608455" rtl="0" eaLnBrk="1" latinLnBrk="0" hangingPunct="1">
        <a:defRPr sz="2400" kern="1200">
          <a:solidFill>
            <a:schemeClr val="tx1"/>
          </a:solidFill>
          <a:latin typeface="+mn-lt"/>
          <a:ea typeface="+mn-ea"/>
          <a:cs typeface="+mn-cs"/>
        </a:defRPr>
      </a:lvl7pPr>
      <a:lvl8pPr marL="4259164" algn="l" defTabSz="608455" rtl="0" eaLnBrk="1" latinLnBrk="0" hangingPunct="1">
        <a:defRPr sz="2400" kern="1200">
          <a:solidFill>
            <a:schemeClr val="tx1"/>
          </a:solidFill>
          <a:latin typeface="+mn-lt"/>
          <a:ea typeface="+mn-ea"/>
          <a:cs typeface="+mn-cs"/>
        </a:defRPr>
      </a:lvl8pPr>
      <a:lvl9pPr marL="4867605" algn="l" defTabSz="60845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SP_BrandRelease_PPT_3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855444566"/>
      </p:ext>
    </p:extLst>
  </p:cSld>
  <p:clrMap bg1="lt1" tx1="dk1" bg2="lt2" tx2="dk2" accent1="accent1" accent2="accent2" accent3="accent3" accent4="accent4" accent5="accent5" accent6="accent6" hlink="hlink" folHlink="folHlink"/>
  <p:hf hdr="0" dt="0"/>
  <p:txStyles>
    <p:titleStyle>
      <a:lvl1pPr algn="l" defTabSz="608455" rtl="0" eaLnBrk="1" latinLnBrk="0" hangingPunct="1">
        <a:spcBef>
          <a:spcPct val="0"/>
        </a:spcBef>
        <a:buNone/>
        <a:defRPr sz="4300" b="1" kern="1200">
          <a:solidFill>
            <a:schemeClr val="tx1"/>
          </a:solidFill>
          <a:latin typeface="+mj-lt"/>
          <a:ea typeface="+mj-ea"/>
          <a:cs typeface="+mj-cs"/>
        </a:defRPr>
      </a:lvl1pPr>
    </p:titleStyle>
    <p:bodyStyle>
      <a:lvl1pPr marL="456301" indent="-456301" algn="l" defTabSz="608455" rtl="0" eaLnBrk="1" latinLnBrk="0" hangingPunct="1">
        <a:spcBef>
          <a:spcPct val="20000"/>
        </a:spcBef>
        <a:buFont typeface="Arial"/>
        <a:buChar char="•"/>
        <a:defRPr sz="4300" kern="1200">
          <a:solidFill>
            <a:schemeClr val="tx1"/>
          </a:solidFill>
          <a:latin typeface="+mn-lt"/>
          <a:ea typeface="+mn-ea"/>
          <a:cs typeface="+mn-cs"/>
        </a:defRPr>
      </a:lvl1pPr>
      <a:lvl2pPr marL="988732" indent="-380277" algn="l" defTabSz="608455" rtl="0" eaLnBrk="1" latinLnBrk="0" hangingPunct="1">
        <a:spcBef>
          <a:spcPct val="20000"/>
        </a:spcBef>
        <a:buFont typeface="Arial"/>
        <a:buChar char="–"/>
        <a:defRPr sz="3700" kern="1200">
          <a:solidFill>
            <a:schemeClr val="tx1"/>
          </a:solidFill>
          <a:latin typeface="+mn-lt"/>
          <a:ea typeface="+mn-ea"/>
          <a:cs typeface="+mn-cs"/>
        </a:defRPr>
      </a:lvl2pPr>
      <a:lvl3pPr marL="1521112" indent="-304255" algn="l" defTabSz="608455" rtl="0" eaLnBrk="1" latinLnBrk="0" hangingPunct="1">
        <a:spcBef>
          <a:spcPct val="20000"/>
        </a:spcBef>
        <a:buFont typeface="Arial"/>
        <a:buChar char="•"/>
        <a:defRPr sz="3200" kern="1200">
          <a:solidFill>
            <a:schemeClr val="tx1"/>
          </a:solidFill>
          <a:latin typeface="+mn-lt"/>
          <a:ea typeface="+mn-ea"/>
          <a:cs typeface="+mn-cs"/>
        </a:defRPr>
      </a:lvl3pPr>
      <a:lvl4pPr marL="2129609" indent="-304255" algn="l" defTabSz="608455" rtl="0" eaLnBrk="1" latinLnBrk="0" hangingPunct="1">
        <a:spcBef>
          <a:spcPct val="20000"/>
        </a:spcBef>
        <a:buFont typeface="Arial"/>
        <a:buChar char="–"/>
        <a:defRPr sz="2700" kern="1200">
          <a:solidFill>
            <a:schemeClr val="tx1"/>
          </a:solidFill>
          <a:latin typeface="+mn-lt"/>
          <a:ea typeface="+mn-ea"/>
          <a:cs typeface="+mn-cs"/>
        </a:defRPr>
      </a:lvl4pPr>
      <a:lvl5pPr marL="2738035" indent="-304255" algn="l" defTabSz="608455" rtl="0" eaLnBrk="1" latinLnBrk="0" hangingPunct="1">
        <a:spcBef>
          <a:spcPct val="20000"/>
        </a:spcBef>
        <a:buFont typeface="Arial"/>
        <a:buChar char="»"/>
        <a:defRPr sz="2700" kern="1200">
          <a:solidFill>
            <a:schemeClr val="tx1"/>
          </a:solidFill>
          <a:latin typeface="+mn-lt"/>
          <a:ea typeface="+mn-ea"/>
          <a:cs typeface="+mn-cs"/>
        </a:defRPr>
      </a:lvl5pPr>
      <a:lvl6pPr marL="3346477" indent="-304255" algn="l" defTabSz="608455" rtl="0" eaLnBrk="1" latinLnBrk="0" hangingPunct="1">
        <a:spcBef>
          <a:spcPct val="20000"/>
        </a:spcBef>
        <a:buFont typeface="Arial"/>
        <a:buChar char="•"/>
        <a:defRPr sz="2700" kern="1200">
          <a:solidFill>
            <a:schemeClr val="tx1"/>
          </a:solidFill>
          <a:latin typeface="+mn-lt"/>
          <a:ea typeface="+mn-ea"/>
          <a:cs typeface="+mn-cs"/>
        </a:defRPr>
      </a:lvl6pPr>
      <a:lvl7pPr marL="3954948" indent="-304255" algn="l" defTabSz="608455" rtl="0" eaLnBrk="1" latinLnBrk="0" hangingPunct="1">
        <a:spcBef>
          <a:spcPct val="20000"/>
        </a:spcBef>
        <a:buFont typeface="Arial"/>
        <a:buChar char="•"/>
        <a:defRPr sz="2700" kern="1200">
          <a:solidFill>
            <a:schemeClr val="tx1"/>
          </a:solidFill>
          <a:latin typeface="+mn-lt"/>
          <a:ea typeface="+mn-ea"/>
          <a:cs typeface="+mn-cs"/>
        </a:defRPr>
      </a:lvl7pPr>
      <a:lvl8pPr marL="4563391" indent="-304255" algn="l" defTabSz="608455" rtl="0" eaLnBrk="1" latinLnBrk="0" hangingPunct="1">
        <a:spcBef>
          <a:spcPct val="20000"/>
        </a:spcBef>
        <a:buFont typeface="Arial"/>
        <a:buChar char="•"/>
        <a:defRPr sz="2700" kern="1200">
          <a:solidFill>
            <a:schemeClr val="tx1"/>
          </a:solidFill>
          <a:latin typeface="+mn-lt"/>
          <a:ea typeface="+mn-ea"/>
          <a:cs typeface="+mn-cs"/>
        </a:defRPr>
      </a:lvl8pPr>
      <a:lvl9pPr marL="5171840" indent="-304255" algn="l" defTabSz="6084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455" rtl="0" eaLnBrk="1" latinLnBrk="0" hangingPunct="1">
        <a:defRPr sz="2400" kern="1200">
          <a:solidFill>
            <a:schemeClr val="tx1"/>
          </a:solidFill>
          <a:latin typeface="+mn-lt"/>
          <a:ea typeface="+mn-ea"/>
          <a:cs typeface="+mn-cs"/>
        </a:defRPr>
      </a:lvl1pPr>
      <a:lvl2pPr marL="608455" algn="l" defTabSz="608455" rtl="0" eaLnBrk="1" latinLnBrk="0" hangingPunct="1">
        <a:defRPr sz="2400" kern="1200">
          <a:solidFill>
            <a:schemeClr val="tx1"/>
          </a:solidFill>
          <a:latin typeface="+mn-lt"/>
          <a:ea typeface="+mn-ea"/>
          <a:cs typeface="+mn-cs"/>
        </a:defRPr>
      </a:lvl2pPr>
      <a:lvl3pPr marL="1216910" algn="l" defTabSz="608455" rtl="0" eaLnBrk="1" latinLnBrk="0" hangingPunct="1">
        <a:defRPr sz="2400" kern="1200">
          <a:solidFill>
            <a:schemeClr val="tx1"/>
          </a:solidFill>
          <a:latin typeface="+mn-lt"/>
          <a:ea typeface="+mn-ea"/>
          <a:cs typeface="+mn-cs"/>
        </a:defRPr>
      </a:lvl3pPr>
      <a:lvl4pPr marL="1825365" algn="l" defTabSz="608455" rtl="0" eaLnBrk="1" latinLnBrk="0" hangingPunct="1">
        <a:defRPr sz="2400" kern="1200">
          <a:solidFill>
            <a:schemeClr val="tx1"/>
          </a:solidFill>
          <a:latin typeface="+mn-lt"/>
          <a:ea typeface="+mn-ea"/>
          <a:cs typeface="+mn-cs"/>
        </a:defRPr>
      </a:lvl4pPr>
      <a:lvl5pPr marL="2433813" algn="l" defTabSz="608455" rtl="0" eaLnBrk="1" latinLnBrk="0" hangingPunct="1">
        <a:defRPr sz="2400" kern="1200">
          <a:solidFill>
            <a:schemeClr val="tx1"/>
          </a:solidFill>
          <a:latin typeface="+mn-lt"/>
          <a:ea typeface="+mn-ea"/>
          <a:cs typeface="+mn-cs"/>
        </a:defRPr>
      </a:lvl5pPr>
      <a:lvl6pPr marL="3042256" algn="l" defTabSz="608455" rtl="0" eaLnBrk="1" latinLnBrk="0" hangingPunct="1">
        <a:defRPr sz="2400" kern="1200">
          <a:solidFill>
            <a:schemeClr val="tx1"/>
          </a:solidFill>
          <a:latin typeface="+mn-lt"/>
          <a:ea typeface="+mn-ea"/>
          <a:cs typeface="+mn-cs"/>
        </a:defRPr>
      </a:lvl6pPr>
      <a:lvl7pPr marL="3650726" algn="l" defTabSz="608455" rtl="0" eaLnBrk="1" latinLnBrk="0" hangingPunct="1">
        <a:defRPr sz="2400" kern="1200">
          <a:solidFill>
            <a:schemeClr val="tx1"/>
          </a:solidFill>
          <a:latin typeface="+mn-lt"/>
          <a:ea typeface="+mn-ea"/>
          <a:cs typeface="+mn-cs"/>
        </a:defRPr>
      </a:lvl7pPr>
      <a:lvl8pPr marL="4259164" algn="l" defTabSz="608455" rtl="0" eaLnBrk="1" latinLnBrk="0" hangingPunct="1">
        <a:defRPr sz="2400" kern="1200">
          <a:solidFill>
            <a:schemeClr val="tx1"/>
          </a:solidFill>
          <a:latin typeface="+mn-lt"/>
          <a:ea typeface="+mn-ea"/>
          <a:cs typeface="+mn-cs"/>
        </a:defRPr>
      </a:lvl8pPr>
      <a:lvl9pPr marL="4867605" algn="l" defTabSz="60845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SP_BrandRelease_PPT_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2249270283"/>
      </p:ext>
    </p:extLst>
  </p:cSld>
  <p:clrMap bg1="lt1" tx1="dk1" bg2="lt2" tx2="dk2" accent1="accent1" accent2="accent2" accent3="accent3" accent4="accent4" accent5="accent5" accent6="accent6" hlink="hlink" folHlink="folHlink"/>
  <p:sldLayoutIdLst>
    <p:sldLayoutId id="2147483765" r:id="rId1"/>
  </p:sldLayoutIdLst>
  <p:hf hdr="0" dt="0"/>
  <p:txStyles>
    <p:titleStyle>
      <a:lvl1pPr algn="l" defTabSz="608455" rtl="0" eaLnBrk="1" latinLnBrk="0" hangingPunct="1">
        <a:spcBef>
          <a:spcPct val="0"/>
        </a:spcBef>
        <a:buNone/>
        <a:defRPr sz="4300" b="1" kern="1200">
          <a:solidFill>
            <a:schemeClr val="tx1"/>
          </a:solidFill>
          <a:latin typeface="+mj-lt"/>
          <a:ea typeface="+mj-ea"/>
          <a:cs typeface="+mj-cs"/>
        </a:defRPr>
      </a:lvl1pPr>
    </p:titleStyle>
    <p:bodyStyle>
      <a:lvl1pPr marL="456301" indent="-456301" algn="l" defTabSz="608455" rtl="0" eaLnBrk="1" latinLnBrk="0" hangingPunct="1">
        <a:spcBef>
          <a:spcPct val="20000"/>
        </a:spcBef>
        <a:buFont typeface="Arial"/>
        <a:buChar char="•"/>
        <a:defRPr sz="4300" kern="1200">
          <a:solidFill>
            <a:schemeClr val="tx1"/>
          </a:solidFill>
          <a:latin typeface="+mn-lt"/>
          <a:ea typeface="+mn-ea"/>
          <a:cs typeface="+mn-cs"/>
        </a:defRPr>
      </a:lvl1pPr>
      <a:lvl2pPr marL="988732" indent="-380277" algn="l" defTabSz="608455" rtl="0" eaLnBrk="1" latinLnBrk="0" hangingPunct="1">
        <a:spcBef>
          <a:spcPct val="20000"/>
        </a:spcBef>
        <a:buFont typeface="Arial"/>
        <a:buChar char="–"/>
        <a:defRPr sz="3700" kern="1200">
          <a:solidFill>
            <a:schemeClr val="tx1"/>
          </a:solidFill>
          <a:latin typeface="+mn-lt"/>
          <a:ea typeface="+mn-ea"/>
          <a:cs typeface="+mn-cs"/>
        </a:defRPr>
      </a:lvl2pPr>
      <a:lvl3pPr marL="1521112" indent="-304255" algn="l" defTabSz="608455" rtl="0" eaLnBrk="1" latinLnBrk="0" hangingPunct="1">
        <a:spcBef>
          <a:spcPct val="20000"/>
        </a:spcBef>
        <a:buFont typeface="Arial"/>
        <a:buChar char="•"/>
        <a:defRPr sz="3200" kern="1200">
          <a:solidFill>
            <a:schemeClr val="tx1"/>
          </a:solidFill>
          <a:latin typeface="+mn-lt"/>
          <a:ea typeface="+mn-ea"/>
          <a:cs typeface="+mn-cs"/>
        </a:defRPr>
      </a:lvl3pPr>
      <a:lvl4pPr marL="2129609" indent="-304255" algn="l" defTabSz="608455" rtl="0" eaLnBrk="1" latinLnBrk="0" hangingPunct="1">
        <a:spcBef>
          <a:spcPct val="20000"/>
        </a:spcBef>
        <a:buFont typeface="Arial"/>
        <a:buChar char="–"/>
        <a:defRPr sz="2700" kern="1200">
          <a:solidFill>
            <a:schemeClr val="tx1"/>
          </a:solidFill>
          <a:latin typeface="+mn-lt"/>
          <a:ea typeface="+mn-ea"/>
          <a:cs typeface="+mn-cs"/>
        </a:defRPr>
      </a:lvl4pPr>
      <a:lvl5pPr marL="2738035" indent="-304255" algn="l" defTabSz="608455" rtl="0" eaLnBrk="1" latinLnBrk="0" hangingPunct="1">
        <a:spcBef>
          <a:spcPct val="20000"/>
        </a:spcBef>
        <a:buFont typeface="Arial"/>
        <a:buChar char="»"/>
        <a:defRPr sz="2700" kern="1200">
          <a:solidFill>
            <a:schemeClr val="tx1"/>
          </a:solidFill>
          <a:latin typeface="+mn-lt"/>
          <a:ea typeface="+mn-ea"/>
          <a:cs typeface="+mn-cs"/>
        </a:defRPr>
      </a:lvl5pPr>
      <a:lvl6pPr marL="3346477" indent="-304255" algn="l" defTabSz="608455" rtl="0" eaLnBrk="1" latinLnBrk="0" hangingPunct="1">
        <a:spcBef>
          <a:spcPct val="20000"/>
        </a:spcBef>
        <a:buFont typeface="Arial"/>
        <a:buChar char="•"/>
        <a:defRPr sz="2700" kern="1200">
          <a:solidFill>
            <a:schemeClr val="tx1"/>
          </a:solidFill>
          <a:latin typeface="+mn-lt"/>
          <a:ea typeface="+mn-ea"/>
          <a:cs typeface="+mn-cs"/>
        </a:defRPr>
      </a:lvl6pPr>
      <a:lvl7pPr marL="3954948" indent="-304255" algn="l" defTabSz="608455" rtl="0" eaLnBrk="1" latinLnBrk="0" hangingPunct="1">
        <a:spcBef>
          <a:spcPct val="20000"/>
        </a:spcBef>
        <a:buFont typeface="Arial"/>
        <a:buChar char="•"/>
        <a:defRPr sz="2700" kern="1200">
          <a:solidFill>
            <a:schemeClr val="tx1"/>
          </a:solidFill>
          <a:latin typeface="+mn-lt"/>
          <a:ea typeface="+mn-ea"/>
          <a:cs typeface="+mn-cs"/>
        </a:defRPr>
      </a:lvl7pPr>
      <a:lvl8pPr marL="4563391" indent="-304255" algn="l" defTabSz="608455" rtl="0" eaLnBrk="1" latinLnBrk="0" hangingPunct="1">
        <a:spcBef>
          <a:spcPct val="20000"/>
        </a:spcBef>
        <a:buFont typeface="Arial"/>
        <a:buChar char="•"/>
        <a:defRPr sz="2700" kern="1200">
          <a:solidFill>
            <a:schemeClr val="tx1"/>
          </a:solidFill>
          <a:latin typeface="+mn-lt"/>
          <a:ea typeface="+mn-ea"/>
          <a:cs typeface="+mn-cs"/>
        </a:defRPr>
      </a:lvl8pPr>
      <a:lvl9pPr marL="5171840" indent="-304255" algn="l" defTabSz="6084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455" rtl="0" eaLnBrk="1" latinLnBrk="0" hangingPunct="1">
        <a:defRPr sz="2400" kern="1200">
          <a:solidFill>
            <a:schemeClr val="tx1"/>
          </a:solidFill>
          <a:latin typeface="+mn-lt"/>
          <a:ea typeface="+mn-ea"/>
          <a:cs typeface="+mn-cs"/>
        </a:defRPr>
      </a:lvl1pPr>
      <a:lvl2pPr marL="608455" algn="l" defTabSz="608455" rtl="0" eaLnBrk="1" latinLnBrk="0" hangingPunct="1">
        <a:defRPr sz="2400" kern="1200">
          <a:solidFill>
            <a:schemeClr val="tx1"/>
          </a:solidFill>
          <a:latin typeface="+mn-lt"/>
          <a:ea typeface="+mn-ea"/>
          <a:cs typeface="+mn-cs"/>
        </a:defRPr>
      </a:lvl2pPr>
      <a:lvl3pPr marL="1216910" algn="l" defTabSz="608455" rtl="0" eaLnBrk="1" latinLnBrk="0" hangingPunct="1">
        <a:defRPr sz="2400" kern="1200">
          <a:solidFill>
            <a:schemeClr val="tx1"/>
          </a:solidFill>
          <a:latin typeface="+mn-lt"/>
          <a:ea typeface="+mn-ea"/>
          <a:cs typeface="+mn-cs"/>
        </a:defRPr>
      </a:lvl3pPr>
      <a:lvl4pPr marL="1825365" algn="l" defTabSz="608455" rtl="0" eaLnBrk="1" latinLnBrk="0" hangingPunct="1">
        <a:defRPr sz="2400" kern="1200">
          <a:solidFill>
            <a:schemeClr val="tx1"/>
          </a:solidFill>
          <a:latin typeface="+mn-lt"/>
          <a:ea typeface="+mn-ea"/>
          <a:cs typeface="+mn-cs"/>
        </a:defRPr>
      </a:lvl4pPr>
      <a:lvl5pPr marL="2433813" algn="l" defTabSz="608455" rtl="0" eaLnBrk="1" latinLnBrk="0" hangingPunct="1">
        <a:defRPr sz="2400" kern="1200">
          <a:solidFill>
            <a:schemeClr val="tx1"/>
          </a:solidFill>
          <a:latin typeface="+mn-lt"/>
          <a:ea typeface="+mn-ea"/>
          <a:cs typeface="+mn-cs"/>
        </a:defRPr>
      </a:lvl5pPr>
      <a:lvl6pPr marL="3042256" algn="l" defTabSz="608455" rtl="0" eaLnBrk="1" latinLnBrk="0" hangingPunct="1">
        <a:defRPr sz="2400" kern="1200">
          <a:solidFill>
            <a:schemeClr val="tx1"/>
          </a:solidFill>
          <a:latin typeface="+mn-lt"/>
          <a:ea typeface="+mn-ea"/>
          <a:cs typeface="+mn-cs"/>
        </a:defRPr>
      </a:lvl6pPr>
      <a:lvl7pPr marL="3650726" algn="l" defTabSz="608455" rtl="0" eaLnBrk="1" latinLnBrk="0" hangingPunct="1">
        <a:defRPr sz="2400" kern="1200">
          <a:solidFill>
            <a:schemeClr val="tx1"/>
          </a:solidFill>
          <a:latin typeface="+mn-lt"/>
          <a:ea typeface="+mn-ea"/>
          <a:cs typeface="+mn-cs"/>
        </a:defRPr>
      </a:lvl7pPr>
      <a:lvl8pPr marL="4259164" algn="l" defTabSz="608455" rtl="0" eaLnBrk="1" latinLnBrk="0" hangingPunct="1">
        <a:defRPr sz="2400" kern="1200">
          <a:solidFill>
            <a:schemeClr val="tx1"/>
          </a:solidFill>
          <a:latin typeface="+mn-lt"/>
          <a:ea typeface="+mn-ea"/>
          <a:cs typeface="+mn-cs"/>
        </a:defRPr>
      </a:lvl8pPr>
      <a:lvl9pPr marL="4867605" algn="l" defTabSz="60845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Title 1"/>
          <p:cNvSpPr txBox="1">
            <a:spLocks/>
          </p:cNvSpPr>
          <p:nvPr/>
        </p:nvSpPr>
        <p:spPr>
          <a:xfrm>
            <a:off x="57" y="6102301"/>
            <a:ext cx="10452401" cy="755699"/>
          </a:xfrm>
          <a:prstGeom prst="rect">
            <a:avLst/>
          </a:prstGeom>
        </p:spPr>
        <p:txBody>
          <a:bodyPr lIns="121675" tIns="60837" rIns="121675" bIns="60837"/>
          <a:lstStyle>
            <a:lvl1pPr algn="l" defTabSz="457200" rtl="0" eaLnBrk="1" latinLnBrk="0" hangingPunct="1">
              <a:spcBef>
                <a:spcPct val="0"/>
              </a:spcBef>
              <a:buNone/>
              <a:defRPr sz="2000" b="1" kern="1200">
                <a:solidFill>
                  <a:schemeClr val="tx1"/>
                </a:solidFill>
                <a:latin typeface="+mj-lt"/>
                <a:ea typeface="+mj-ea"/>
                <a:cs typeface="+mj-cs"/>
              </a:defRPr>
            </a:lvl1pPr>
          </a:lstStyle>
          <a:p>
            <a:r>
              <a:rPr lang="en-US" dirty="0" smtClean="0">
                <a:solidFill>
                  <a:srgbClr val="73808E"/>
                </a:solidFill>
              </a:rPr>
              <a:t>  Click to edit master title style</a:t>
            </a:r>
            <a:endParaRPr lang="en-US" dirty="0">
              <a:solidFill>
                <a:srgbClr val="73808E"/>
              </a:solidFill>
            </a:endParaRPr>
          </a:p>
        </p:txBody>
      </p:sp>
      <p:pic>
        <p:nvPicPr>
          <p:cNvPr id="5" name="Picture 4" descr="usp_tm_logo_orange_150ppi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6401" y="5572483"/>
            <a:ext cx="1367011" cy="743268"/>
          </a:xfrm>
          <a:prstGeom prst="rect">
            <a:avLst/>
          </a:prstGeom>
        </p:spPr>
      </p:pic>
      <p:sp>
        <p:nvSpPr>
          <p:cNvPr id="10" name="Footer Placeholder 4"/>
          <p:cNvSpPr>
            <a:spLocks noGrp="1"/>
          </p:cNvSpPr>
          <p:nvPr>
            <p:ph type="ftr" sz="quarter" idx="3"/>
          </p:nvPr>
        </p:nvSpPr>
        <p:spPr>
          <a:xfrm>
            <a:off x="7854523" y="6541362"/>
            <a:ext cx="3859795" cy="366183"/>
          </a:xfrm>
          <a:prstGeom prst="rect">
            <a:avLst/>
          </a:prstGeom>
        </p:spPr>
        <p:txBody>
          <a:bodyPr vert="horz" lIns="121675" tIns="60837" rIns="121675" bIns="60837" rtlCol="0" anchor="ctr"/>
          <a:lstStyle>
            <a:lvl1pPr algn="r">
              <a:defRPr sz="800">
                <a:solidFill>
                  <a:schemeClr val="tx1">
                    <a:tint val="75000"/>
                  </a:schemeClr>
                </a:solidFill>
              </a:defRPr>
            </a:lvl1pPr>
          </a:lstStyle>
          <a:p>
            <a:pPr defTabSz="608430"/>
            <a:r>
              <a:rPr lang="sk-SK" smtClean="0">
                <a:solidFill>
                  <a:srgbClr val="73808E">
                    <a:tint val="75000"/>
                  </a:srgbClr>
                </a:solidFill>
              </a:rPr>
              <a:t>© 2017 USP</a:t>
            </a:r>
            <a:endParaRPr lang="en-US" dirty="0">
              <a:solidFill>
                <a:srgbClr val="73808E">
                  <a:tint val="75000"/>
                </a:srgbClr>
              </a:solidFill>
            </a:endParaRPr>
          </a:p>
        </p:txBody>
      </p:sp>
      <p:sp>
        <p:nvSpPr>
          <p:cNvPr id="11" name="Slide Number Placeholder 5"/>
          <p:cNvSpPr>
            <a:spLocks noGrp="1"/>
          </p:cNvSpPr>
          <p:nvPr>
            <p:ph type="sldNum" sz="quarter" idx="4"/>
          </p:nvPr>
        </p:nvSpPr>
        <p:spPr>
          <a:xfrm>
            <a:off x="8862293" y="6286902"/>
            <a:ext cx="2844059" cy="366183"/>
          </a:xfrm>
          <a:prstGeom prst="rect">
            <a:avLst/>
          </a:prstGeom>
        </p:spPr>
        <p:txBody>
          <a:bodyPr vert="horz" lIns="121675" tIns="60837" rIns="121675" bIns="60837" rtlCol="0" anchor="ctr"/>
          <a:lstStyle>
            <a:lvl1pPr algn="r">
              <a:defRPr sz="1100">
                <a:solidFill>
                  <a:schemeClr val="tx1">
                    <a:tint val="75000"/>
                  </a:schemeClr>
                </a:solidFill>
              </a:defRPr>
            </a:lvl1pPr>
          </a:lstStyle>
          <a:p>
            <a:pPr defTabSz="608430"/>
            <a:fld id="{C8D4BABA-F35D-D444-B205-F6A0413CE1B0}" type="slidenum">
              <a:rPr lang="en-US" smtClean="0">
                <a:solidFill>
                  <a:srgbClr val="73808E">
                    <a:tint val="75000"/>
                  </a:srgbClr>
                </a:solidFill>
              </a:rPr>
              <a:pPr defTabSz="608430"/>
              <a:t>‹#›</a:t>
            </a:fld>
            <a:endParaRPr lang="en-US" dirty="0">
              <a:solidFill>
                <a:srgbClr val="73808E">
                  <a:tint val="75000"/>
                </a:srgbClr>
              </a:solidFill>
            </a:endParaRPr>
          </a:p>
        </p:txBody>
      </p:sp>
      <p:cxnSp>
        <p:nvCxnSpPr>
          <p:cNvPr id="13" name="Straight Connector 12"/>
          <p:cNvCxnSpPr/>
          <p:nvPr/>
        </p:nvCxnSpPr>
        <p:spPr>
          <a:xfrm>
            <a:off x="11023485" y="6596715"/>
            <a:ext cx="563866"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446621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Lst>
  <p:hf hdr="0" dt="0"/>
  <p:txStyles>
    <p:titleStyle>
      <a:lvl1pPr algn="l" defTabSz="608430" rtl="0" eaLnBrk="1" latinLnBrk="0" hangingPunct="1">
        <a:spcBef>
          <a:spcPct val="0"/>
        </a:spcBef>
        <a:buNone/>
        <a:defRPr sz="2700" b="1" kern="1200">
          <a:solidFill>
            <a:schemeClr val="tx1"/>
          </a:solidFill>
          <a:latin typeface="+mj-lt"/>
          <a:ea typeface="+mj-ea"/>
          <a:cs typeface="+mj-cs"/>
        </a:defRPr>
      </a:lvl1pPr>
    </p:titleStyle>
    <p:bodyStyle>
      <a:lvl1pPr marL="456281" indent="-456281" algn="l" defTabSz="608430" rtl="0" eaLnBrk="1" latinLnBrk="0" hangingPunct="1">
        <a:spcBef>
          <a:spcPct val="20000"/>
        </a:spcBef>
        <a:buFont typeface="Arial"/>
        <a:buChar char="•"/>
        <a:defRPr sz="4300" kern="1200">
          <a:solidFill>
            <a:schemeClr val="tx1"/>
          </a:solidFill>
          <a:latin typeface="+mn-lt"/>
          <a:ea typeface="+mn-ea"/>
          <a:cs typeface="+mn-cs"/>
        </a:defRPr>
      </a:lvl1pPr>
      <a:lvl2pPr marL="988691" indent="-380261" algn="l" defTabSz="608430" rtl="0" eaLnBrk="1" latinLnBrk="0" hangingPunct="1">
        <a:spcBef>
          <a:spcPct val="20000"/>
        </a:spcBef>
        <a:buFont typeface="Arial"/>
        <a:buChar char="–"/>
        <a:defRPr sz="3700" kern="1200">
          <a:solidFill>
            <a:schemeClr val="tx1"/>
          </a:solidFill>
          <a:latin typeface="+mn-lt"/>
          <a:ea typeface="+mn-ea"/>
          <a:cs typeface="+mn-cs"/>
        </a:defRPr>
      </a:lvl2pPr>
      <a:lvl3pPr marL="1521048" indent="-304243" algn="l" defTabSz="608430" rtl="0" eaLnBrk="1" latinLnBrk="0" hangingPunct="1">
        <a:spcBef>
          <a:spcPct val="20000"/>
        </a:spcBef>
        <a:buFont typeface="Arial"/>
        <a:buChar char="•"/>
        <a:defRPr sz="3200" kern="1200">
          <a:solidFill>
            <a:schemeClr val="tx1"/>
          </a:solidFill>
          <a:latin typeface="+mn-lt"/>
          <a:ea typeface="+mn-ea"/>
          <a:cs typeface="+mn-cs"/>
        </a:defRPr>
      </a:lvl3pPr>
      <a:lvl4pPr marL="2129521" indent="-304243" algn="l" defTabSz="608430" rtl="0" eaLnBrk="1" latinLnBrk="0" hangingPunct="1">
        <a:spcBef>
          <a:spcPct val="20000"/>
        </a:spcBef>
        <a:buFont typeface="Arial"/>
        <a:buChar char="–"/>
        <a:defRPr sz="2700" kern="1200">
          <a:solidFill>
            <a:schemeClr val="tx1"/>
          </a:solidFill>
          <a:latin typeface="+mn-lt"/>
          <a:ea typeface="+mn-ea"/>
          <a:cs typeface="+mn-cs"/>
        </a:defRPr>
      </a:lvl4pPr>
      <a:lvl5pPr marL="2737921" indent="-304243" algn="l" defTabSz="608430" rtl="0" eaLnBrk="1" latinLnBrk="0" hangingPunct="1">
        <a:spcBef>
          <a:spcPct val="20000"/>
        </a:spcBef>
        <a:buFont typeface="Arial"/>
        <a:buChar char="»"/>
        <a:defRPr sz="2700" kern="1200">
          <a:solidFill>
            <a:schemeClr val="tx1"/>
          </a:solidFill>
          <a:latin typeface="+mn-lt"/>
          <a:ea typeface="+mn-ea"/>
          <a:cs typeface="+mn-cs"/>
        </a:defRPr>
      </a:lvl5pPr>
      <a:lvl6pPr marL="3346337" indent="-304243" algn="l" defTabSz="608430" rtl="0" eaLnBrk="1" latinLnBrk="0" hangingPunct="1">
        <a:spcBef>
          <a:spcPct val="20000"/>
        </a:spcBef>
        <a:buFont typeface="Arial"/>
        <a:buChar char="•"/>
        <a:defRPr sz="2700" kern="1200">
          <a:solidFill>
            <a:schemeClr val="tx1"/>
          </a:solidFill>
          <a:latin typeface="+mn-lt"/>
          <a:ea typeface="+mn-ea"/>
          <a:cs typeface="+mn-cs"/>
        </a:defRPr>
      </a:lvl6pPr>
      <a:lvl7pPr marL="3954782" indent="-304243" algn="l" defTabSz="608430" rtl="0" eaLnBrk="1" latinLnBrk="0" hangingPunct="1">
        <a:spcBef>
          <a:spcPct val="20000"/>
        </a:spcBef>
        <a:buFont typeface="Arial"/>
        <a:buChar char="•"/>
        <a:defRPr sz="2700" kern="1200">
          <a:solidFill>
            <a:schemeClr val="tx1"/>
          </a:solidFill>
          <a:latin typeface="+mn-lt"/>
          <a:ea typeface="+mn-ea"/>
          <a:cs typeface="+mn-cs"/>
        </a:defRPr>
      </a:lvl7pPr>
      <a:lvl8pPr marL="4563201" indent="-304243" algn="l" defTabSz="608430" rtl="0" eaLnBrk="1" latinLnBrk="0" hangingPunct="1">
        <a:spcBef>
          <a:spcPct val="20000"/>
        </a:spcBef>
        <a:buFont typeface="Arial"/>
        <a:buChar char="•"/>
        <a:defRPr sz="2700" kern="1200">
          <a:solidFill>
            <a:schemeClr val="tx1"/>
          </a:solidFill>
          <a:latin typeface="+mn-lt"/>
          <a:ea typeface="+mn-ea"/>
          <a:cs typeface="+mn-cs"/>
        </a:defRPr>
      </a:lvl8pPr>
      <a:lvl9pPr marL="5171624" indent="-304243" algn="l" defTabSz="60843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430" rtl="0" eaLnBrk="1" latinLnBrk="0" hangingPunct="1">
        <a:defRPr sz="2400" kern="1200">
          <a:solidFill>
            <a:schemeClr val="tx1"/>
          </a:solidFill>
          <a:latin typeface="+mn-lt"/>
          <a:ea typeface="+mn-ea"/>
          <a:cs typeface="+mn-cs"/>
        </a:defRPr>
      </a:lvl1pPr>
      <a:lvl2pPr marL="608430" algn="l" defTabSz="608430" rtl="0" eaLnBrk="1" latinLnBrk="0" hangingPunct="1">
        <a:defRPr sz="2400" kern="1200">
          <a:solidFill>
            <a:schemeClr val="tx1"/>
          </a:solidFill>
          <a:latin typeface="+mn-lt"/>
          <a:ea typeface="+mn-ea"/>
          <a:cs typeface="+mn-cs"/>
        </a:defRPr>
      </a:lvl2pPr>
      <a:lvl3pPr marL="1216859" algn="l" defTabSz="608430" rtl="0" eaLnBrk="1" latinLnBrk="0" hangingPunct="1">
        <a:defRPr sz="2400" kern="1200">
          <a:solidFill>
            <a:schemeClr val="tx1"/>
          </a:solidFill>
          <a:latin typeface="+mn-lt"/>
          <a:ea typeface="+mn-ea"/>
          <a:cs typeface="+mn-cs"/>
        </a:defRPr>
      </a:lvl3pPr>
      <a:lvl4pPr marL="1825289" algn="l" defTabSz="608430" rtl="0" eaLnBrk="1" latinLnBrk="0" hangingPunct="1">
        <a:defRPr sz="2400" kern="1200">
          <a:solidFill>
            <a:schemeClr val="tx1"/>
          </a:solidFill>
          <a:latin typeface="+mn-lt"/>
          <a:ea typeface="+mn-ea"/>
          <a:cs typeface="+mn-cs"/>
        </a:defRPr>
      </a:lvl4pPr>
      <a:lvl5pPr marL="2433711" algn="l" defTabSz="608430" rtl="0" eaLnBrk="1" latinLnBrk="0" hangingPunct="1">
        <a:defRPr sz="2400" kern="1200">
          <a:solidFill>
            <a:schemeClr val="tx1"/>
          </a:solidFill>
          <a:latin typeface="+mn-lt"/>
          <a:ea typeface="+mn-ea"/>
          <a:cs typeface="+mn-cs"/>
        </a:defRPr>
      </a:lvl5pPr>
      <a:lvl6pPr marL="3042129" algn="l" defTabSz="608430" rtl="0" eaLnBrk="1" latinLnBrk="0" hangingPunct="1">
        <a:defRPr sz="2400" kern="1200">
          <a:solidFill>
            <a:schemeClr val="tx1"/>
          </a:solidFill>
          <a:latin typeface="+mn-lt"/>
          <a:ea typeface="+mn-ea"/>
          <a:cs typeface="+mn-cs"/>
        </a:defRPr>
      </a:lvl6pPr>
      <a:lvl7pPr marL="3650574" algn="l" defTabSz="608430" rtl="0" eaLnBrk="1" latinLnBrk="0" hangingPunct="1">
        <a:defRPr sz="2400" kern="1200">
          <a:solidFill>
            <a:schemeClr val="tx1"/>
          </a:solidFill>
          <a:latin typeface="+mn-lt"/>
          <a:ea typeface="+mn-ea"/>
          <a:cs typeface="+mn-cs"/>
        </a:defRPr>
      </a:lvl7pPr>
      <a:lvl8pPr marL="4258987" algn="l" defTabSz="608430" rtl="0" eaLnBrk="1" latinLnBrk="0" hangingPunct="1">
        <a:defRPr sz="2400" kern="1200">
          <a:solidFill>
            <a:schemeClr val="tx1"/>
          </a:solidFill>
          <a:latin typeface="+mn-lt"/>
          <a:ea typeface="+mn-ea"/>
          <a:cs typeface="+mn-cs"/>
        </a:defRPr>
      </a:lvl8pPr>
      <a:lvl9pPr marL="4867403" algn="l" defTabSz="60843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SP_BrandRelease_PPT_31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569134" y="991"/>
            <a:ext cx="10969943" cy="914324"/>
          </a:xfrm>
          <a:prstGeom prst="rect">
            <a:avLst/>
          </a:prstGeom>
        </p:spPr>
        <p:txBody>
          <a:bodyPr vert="horz" lIns="121685" tIns="60843" rIns="121685" bIns="60843"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1600254"/>
            <a:ext cx="10969943" cy="4525433"/>
          </a:xfrm>
          <a:prstGeom prst="rect">
            <a:avLst/>
          </a:prstGeom>
        </p:spPr>
        <p:txBody>
          <a:bodyPr vert="horz" lIns="121685" tIns="60843" rIns="121685" bIns="6084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7854523" y="6533483"/>
            <a:ext cx="3859795" cy="366183"/>
          </a:xfrm>
          <a:prstGeom prst="rect">
            <a:avLst/>
          </a:prstGeom>
        </p:spPr>
        <p:txBody>
          <a:bodyPr vert="horz" lIns="121685" tIns="60843" rIns="121685" bIns="60843" rtlCol="0" anchor="ctr"/>
          <a:lstStyle>
            <a:lvl1pPr algn="r">
              <a:defRPr sz="800">
                <a:solidFill>
                  <a:schemeClr val="tx1">
                    <a:tint val="75000"/>
                  </a:schemeClr>
                </a:solidFill>
              </a:defRPr>
            </a:lvl1pPr>
          </a:lstStyle>
          <a:p>
            <a:pPr defTabSz="608480"/>
            <a:r>
              <a:rPr lang="sk-SK" smtClean="0">
                <a:solidFill>
                  <a:srgbClr val="73808E">
                    <a:tint val="75000"/>
                  </a:srgbClr>
                </a:solidFill>
              </a:rPr>
              <a:t>© 2017 USP</a:t>
            </a:r>
            <a:endParaRPr lang="en-US" dirty="0">
              <a:solidFill>
                <a:srgbClr val="73808E">
                  <a:tint val="75000"/>
                </a:srgbClr>
              </a:solidFill>
            </a:endParaRPr>
          </a:p>
        </p:txBody>
      </p:sp>
      <p:sp>
        <p:nvSpPr>
          <p:cNvPr id="6" name="Slide Number Placeholder 5"/>
          <p:cNvSpPr>
            <a:spLocks noGrp="1"/>
          </p:cNvSpPr>
          <p:nvPr>
            <p:ph type="sldNum" sz="quarter" idx="4"/>
          </p:nvPr>
        </p:nvSpPr>
        <p:spPr>
          <a:xfrm>
            <a:off x="8862293" y="6279023"/>
            <a:ext cx="2844059" cy="366183"/>
          </a:xfrm>
          <a:prstGeom prst="rect">
            <a:avLst/>
          </a:prstGeom>
        </p:spPr>
        <p:txBody>
          <a:bodyPr vert="horz" lIns="121685" tIns="60843" rIns="121685" bIns="60843" rtlCol="0" anchor="ctr"/>
          <a:lstStyle>
            <a:lvl1pPr algn="r">
              <a:defRPr sz="1100">
                <a:solidFill>
                  <a:schemeClr val="tx1">
                    <a:tint val="75000"/>
                  </a:schemeClr>
                </a:solidFill>
              </a:defRPr>
            </a:lvl1pPr>
          </a:lstStyle>
          <a:p>
            <a:pPr defTabSz="608480"/>
            <a:fld id="{C8D4BABA-F35D-D444-B205-F6A0413CE1B0}" type="slidenum">
              <a:rPr lang="en-US" smtClean="0">
                <a:solidFill>
                  <a:srgbClr val="73808E">
                    <a:tint val="75000"/>
                  </a:srgbClr>
                </a:solidFill>
              </a:rPr>
              <a:pPr defTabSz="608480"/>
              <a:t>‹#›</a:t>
            </a:fld>
            <a:endParaRPr lang="en-US" dirty="0">
              <a:solidFill>
                <a:srgbClr val="73808E">
                  <a:tint val="75000"/>
                </a:srgbClr>
              </a:solidFill>
            </a:endParaRPr>
          </a:p>
        </p:txBody>
      </p:sp>
      <p:cxnSp>
        <p:nvCxnSpPr>
          <p:cNvPr id="9" name="Straight Connector 8"/>
          <p:cNvCxnSpPr/>
          <p:nvPr/>
        </p:nvCxnSpPr>
        <p:spPr>
          <a:xfrm>
            <a:off x="11023485" y="6588839"/>
            <a:ext cx="563866" cy="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23706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Lst>
  <p:hf hdr="0" dt="0"/>
  <p:txStyles>
    <p:titleStyle>
      <a:lvl1pPr algn="l" defTabSz="608480" rtl="0" eaLnBrk="1" latinLnBrk="0" hangingPunct="1">
        <a:spcBef>
          <a:spcPct val="0"/>
        </a:spcBef>
        <a:buNone/>
        <a:defRPr sz="3700" b="1" kern="1200">
          <a:solidFill>
            <a:schemeClr val="tx1"/>
          </a:solidFill>
          <a:latin typeface="+mj-lt"/>
          <a:ea typeface="+mj-ea"/>
          <a:cs typeface="+mj-cs"/>
        </a:defRPr>
      </a:lvl1pPr>
    </p:titleStyle>
    <p:bodyStyle>
      <a:lvl1pPr marL="340756" indent="-340756" algn="l" defTabSz="608480" rtl="0" eaLnBrk="1" latinLnBrk="0" hangingPunct="1">
        <a:spcBef>
          <a:spcPct val="20000"/>
        </a:spcBef>
        <a:buClr>
          <a:srgbClr val="FB6142"/>
        </a:buClr>
        <a:buSzPct val="80000"/>
        <a:buFont typeface="Lucida Grande"/>
        <a:buChar char="▸"/>
        <a:defRPr sz="3200" kern="1200">
          <a:solidFill>
            <a:schemeClr val="tx1"/>
          </a:solidFill>
          <a:latin typeface="+mn-lt"/>
          <a:ea typeface="+mn-ea"/>
          <a:cs typeface="+mn-cs"/>
        </a:defRPr>
      </a:lvl1pPr>
      <a:lvl2pPr marL="620643" indent="-255561" algn="l" defTabSz="608480" rtl="0" eaLnBrk="1" latinLnBrk="0" hangingPunct="1">
        <a:spcBef>
          <a:spcPct val="20000"/>
        </a:spcBef>
        <a:buClr>
          <a:srgbClr val="FB6142"/>
        </a:buClr>
        <a:buFont typeface="Arial"/>
        <a:buChar char="–"/>
        <a:defRPr sz="2700" kern="1200">
          <a:solidFill>
            <a:schemeClr val="tx1"/>
          </a:solidFill>
          <a:latin typeface="+mn-lt"/>
          <a:ea typeface="+mn-ea"/>
          <a:cs typeface="+mn-cs"/>
        </a:defRPr>
      </a:lvl2pPr>
      <a:lvl3pPr marL="791018" indent="-182528" algn="l" defTabSz="608480" rtl="0" eaLnBrk="1" latinLnBrk="0" hangingPunct="1">
        <a:spcBef>
          <a:spcPct val="20000"/>
        </a:spcBef>
        <a:buClr>
          <a:srgbClr val="FB6142"/>
        </a:buClr>
        <a:buFont typeface="Arial"/>
        <a:buChar char="•"/>
        <a:defRPr sz="2400" kern="1200">
          <a:solidFill>
            <a:schemeClr val="tx1"/>
          </a:solidFill>
          <a:latin typeface="+mn-lt"/>
          <a:ea typeface="+mn-ea"/>
          <a:cs typeface="+mn-cs"/>
        </a:defRPr>
      </a:lvl3pPr>
      <a:lvl4pPr marL="1034384" indent="-182528" algn="l" defTabSz="608480" rtl="0" eaLnBrk="1" latinLnBrk="0" hangingPunct="1">
        <a:spcBef>
          <a:spcPct val="20000"/>
        </a:spcBef>
        <a:buClr>
          <a:srgbClr val="FB6142"/>
        </a:buClr>
        <a:buFont typeface="Arial"/>
        <a:buChar char="–"/>
        <a:defRPr sz="2100" kern="1200">
          <a:solidFill>
            <a:schemeClr val="tx1"/>
          </a:solidFill>
          <a:latin typeface="+mn-lt"/>
          <a:ea typeface="+mn-ea"/>
          <a:cs typeface="+mn-cs"/>
        </a:defRPr>
      </a:lvl4pPr>
      <a:lvl5pPr marL="1277803" indent="-182528" algn="l" defTabSz="608480" rtl="0" eaLnBrk="1" latinLnBrk="0" hangingPunct="1">
        <a:spcBef>
          <a:spcPct val="20000"/>
        </a:spcBef>
        <a:buClr>
          <a:srgbClr val="FB6142"/>
        </a:buClr>
        <a:buFont typeface="Arial"/>
        <a:buChar char="»"/>
        <a:defRPr sz="1900" kern="1200">
          <a:solidFill>
            <a:schemeClr val="tx1"/>
          </a:solidFill>
          <a:latin typeface="+mn-lt"/>
          <a:ea typeface="+mn-ea"/>
          <a:cs typeface="+mn-cs"/>
        </a:defRPr>
      </a:lvl5pPr>
      <a:lvl6pPr marL="3346617" indent="-304267" algn="l" defTabSz="608480" rtl="0" eaLnBrk="1" latinLnBrk="0" hangingPunct="1">
        <a:spcBef>
          <a:spcPct val="20000"/>
        </a:spcBef>
        <a:buFont typeface="Arial"/>
        <a:buChar char="•"/>
        <a:defRPr sz="2700" kern="1200">
          <a:solidFill>
            <a:schemeClr val="tx1"/>
          </a:solidFill>
          <a:latin typeface="+mn-lt"/>
          <a:ea typeface="+mn-ea"/>
          <a:cs typeface="+mn-cs"/>
        </a:defRPr>
      </a:lvl6pPr>
      <a:lvl7pPr marL="3955112" indent="-304267" algn="l" defTabSz="608480" rtl="0" eaLnBrk="1" latinLnBrk="0" hangingPunct="1">
        <a:spcBef>
          <a:spcPct val="20000"/>
        </a:spcBef>
        <a:buFont typeface="Arial"/>
        <a:buChar char="•"/>
        <a:defRPr sz="2700" kern="1200">
          <a:solidFill>
            <a:schemeClr val="tx1"/>
          </a:solidFill>
          <a:latin typeface="+mn-lt"/>
          <a:ea typeface="+mn-ea"/>
          <a:cs typeface="+mn-cs"/>
        </a:defRPr>
      </a:lvl7pPr>
      <a:lvl8pPr marL="4563581" indent="-304267" algn="l" defTabSz="608480" rtl="0" eaLnBrk="1" latinLnBrk="0" hangingPunct="1">
        <a:spcBef>
          <a:spcPct val="20000"/>
        </a:spcBef>
        <a:buFont typeface="Arial"/>
        <a:buChar char="•"/>
        <a:defRPr sz="2700" kern="1200">
          <a:solidFill>
            <a:schemeClr val="tx1"/>
          </a:solidFill>
          <a:latin typeface="+mn-lt"/>
          <a:ea typeface="+mn-ea"/>
          <a:cs typeface="+mn-cs"/>
        </a:defRPr>
      </a:lvl8pPr>
      <a:lvl9pPr marL="5172056" indent="-304267" algn="l" defTabSz="60848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8480" rtl="0" eaLnBrk="1" latinLnBrk="0" hangingPunct="1">
        <a:defRPr sz="2400" kern="1200">
          <a:solidFill>
            <a:schemeClr val="tx1"/>
          </a:solidFill>
          <a:latin typeface="+mn-lt"/>
          <a:ea typeface="+mn-ea"/>
          <a:cs typeface="+mn-cs"/>
        </a:defRPr>
      </a:lvl1pPr>
      <a:lvl2pPr marL="608480" algn="l" defTabSz="608480" rtl="0" eaLnBrk="1" latinLnBrk="0" hangingPunct="1">
        <a:defRPr sz="2400" kern="1200">
          <a:solidFill>
            <a:schemeClr val="tx1"/>
          </a:solidFill>
          <a:latin typeface="+mn-lt"/>
          <a:ea typeface="+mn-ea"/>
          <a:cs typeface="+mn-cs"/>
        </a:defRPr>
      </a:lvl2pPr>
      <a:lvl3pPr marL="1216960" algn="l" defTabSz="608480" rtl="0" eaLnBrk="1" latinLnBrk="0" hangingPunct="1">
        <a:defRPr sz="2400" kern="1200">
          <a:solidFill>
            <a:schemeClr val="tx1"/>
          </a:solidFill>
          <a:latin typeface="+mn-lt"/>
          <a:ea typeface="+mn-ea"/>
          <a:cs typeface="+mn-cs"/>
        </a:defRPr>
      </a:lvl3pPr>
      <a:lvl4pPr marL="1825440" algn="l" defTabSz="608480" rtl="0" eaLnBrk="1" latinLnBrk="0" hangingPunct="1">
        <a:defRPr sz="2400" kern="1200">
          <a:solidFill>
            <a:schemeClr val="tx1"/>
          </a:solidFill>
          <a:latin typeface="+mn-lt"/>
          <a:ea typeface="+mn-ea"/>
          <a:cs typeface="+mn-cs"/>
        </a:defRPr>
      </a:lvl4pPr>
      <a:lvl5pPr marL="2433914" algn="l" defTabSz="608480" rtl="0" eaLnBrk="1" latinLnBrk="0" hangingPunct="1">
        <a:defRPr sz="2400" kern="1200">
          <a:solidFill>
            <a:schemeClr val="tx1"/>
          </a:solidFill>
          <a:latin typeface="+mn-lt"/>
          <a:ea typeface="+mn-ea"/>
          <a:cs typeface="+mn-cs"/>
        </a:defRPr>
      </a:lvl5pPr>
      <a:lvl6pPr marL="3042383" algn="l" defTabSz="608480" rtl="0" eaLnBrk="1" latinLnBrk="0" hangingPunct="1">
        <a:defRPr sz="2400" kern="1200">
          <a:solidFill>
            <a:schemeClr val="tx1"/>
          </a:solidFill>
          <a:latin typeface="+mn-lt"/>
          <a:ea typeface="+mn-ea"/>
          <a:cs typeface="+mn-cs"/>
        </a:defRPr>
      </a:lvl6pPr>
      <a:lvl7pPr marL="3650878" algn="l" defTabSz="608480" rtl="0" eaLnBrk="1" latinLnBrk="0" hangingPunct="1">
        <a:defRPr sz="2400" kern="1200">
          <a:solidFill>
            <a:schemeClr val="tx1"/>
          </a:solidFill>
          <a:latin typeface="+mn-lt"/>
          <a:ea typeface="+mn-ea"/>
          <a:cs typeface="+mn-cs"/>
        </a:defRPr>
      </a:lvl7pPr>
      <a:lvl8pPr marL="4259342" algn="l" defTabSz="608480" rtl="0" eaLnBrk="1" latinLnBrk="0" hangingPunct="1">
        <a:defRPr sz="2400" kern="1200">
          <a:solidFill>
            <a:schemeClr val="tx1"/>
          </a:solidFill>
          <a:latin typeface="+mn-lt"/>
          <a:ea typeface="+mn-ea"/>
          <a:cs typeface="+mn-cs"/>
        </a:defRPr>
      </a:lvl8pPr>
      <a:lvl9pPr marL="4867808" algn="l" defTabSz="60848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20.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20.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usp.org/hqs-signup-form"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mailto:spe@usp.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pe\Desktop\presentations_local\hit_image_no_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55494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p:cNvSpPr txBox="1">
            <a:spLocks/>
          </p:cNvSpPr>
          <p:nvPr/>
        </p:nvSpPr>
        <p:spPr>
          <a:xfrm>
            <a:off x="-1" y="236483"/>
            <a:ext cx="5019290" cy="977465"/>
          </a:xfrm>
          <a:prstGeom prst="rect">
            <a:avLst/>
          </a:prstGeom>
        </p:spPr>
        <p:txBody>
          <a:bodyPr lIns="91368" tIns="45685" rIns="91368" bIns="45685"/>
          <a:lstStyle>
            <a:lvl1pPr algn="l" defTabSz="913449" rtl="0" eaLnBrk="1" latinLnBrk="0" hangingPunct="1">
              <a:lnSpc>
                <a:spcPct val="100000"/>
              </a:lnSpc>
              <a:spcBef>
                <a:spcPts val="0"/>
              </a:spcBef>
              <a:buNone/>
              <a:defRPr sz="3600" b="1" kern="1200">
                <a:solidFill>
                  <a:schemeClr val="tx1"/>
                </a:solidFill>
                <a:latin typeface="+mj-lt"/>
                <a:ea typeface="+mj-ea"/>
                <a:cs typeface="+mj-cs"/>
              </a:defRPr>
            </a:lvl1pPr>
          </a:lstStyle>
          <a:p>
            <a:pPr algn="ctr"/>
            <a:r>
              <a:rPr lang="en-US" sz="3200" dirty="0" smtClean="0">
                <a:solidFill>
                  <a:srgbClr val="002060"/>
                </a:solidFill>
              </a:rPr>
              <a:t>G-SRS Annual Update</a:t>
            </a:r>
            <a:endParaRPr lang="en-US" sz="3200" dirty="0">
              <a:solidFill>
                <a:srgbClr val="002060"/>
              </a:solidFill>
            </a:endParaRPr>
          </a:p>
        </p:txBody>
      </p:sp>
      <p:sp>
        <p:nvSpPr>
          <p:cNvPr id="4" name="TextBox 3"/>
          <p:cNvSpPr txBox="1"/>
          <p:nvPr/>
        </p:nvSpPr>
        <p:spPr>
          <a:xfrm>
            <a:off x="136034" y="5365963"/>
            <a:ext cx="2243014" cy="1269121"/>
          </a:xfrm>
          <a:prstGeom prst="rect">
            <a:avLst/>
          </a:prstGeom>
          <a:noFill/>
        </p:spPr>
        <p:txBody>
          <a:bodyPr wrap="none" lIns="91360" tIns="45681" rIns="91360" bIns="45681" rtlCol="0">
            <a:noAutofit/>
          </a:bodyPr>
          <a:lstStyle/>
          <a:p>
            <a:pPr>
              <a:lnSpc>
                <a:spcPct val="90000"/>
              </a:lnSpc>
              <a:spcBef>
                <a:spcPts val="1200"/>
              </a:spcBef>
              <a:buClr>
                <a:srgbClr val="F16145"/>
              </a:buClr>
              <a:buSzPct val="80000"/>
            </a:pPr>
            <a:r>
              <a:rPr lang="en-US" b="1" dirty="0" smtClean="0">
                <a:solidFill>
                  <a:schemeClr val="accent1">
                    <a:lumMod val="75000"/>
                  </a:schemeClr>
                </a:solidFill>
              </a:rPr>
              <a:t>November 16</a:t>
            </a:r>
            <a:r>
              <a:rPr lang="en-US" b="1" baseline="30000" dirty="0" smtClean="0">
                <a:solidFill>
                  <a:schemeClr val="accent1">
                    <a:lumMod val="75000"/>
                  </a:schemeClr>
                </a:solidFill>
              </a:rPr>
              <a:t>th</a:t>
            </a:r>
            <a:r>
              <a:rPr lang="en-US" b="1" dirty="0" smtClean="0">
                <a:solidFill>
                  <a:schemeClr val="accent1">
                    <a:lumMod val="75000"/>
                  </a:schemeClr>
                </a:solidFill>
              </a:rPr>
              <a:t>, 2018</a:t>
            </a:r>
            <a:r>
              <a:rPr lang="en-US" b="1" dirty="0">
                <a:solidFill>
                  <a:schemeClr val="accent1">
                    <a:lumMod val="75000"/>
                  </a:schemeClr>
                </a:solidFill>
              </a:rPr>
              <a:t/>
            </a:r>
            <a:br>
              <a:rPr lang="en-US" b="1" dirty="0">
                <a:solidFill>
                  <a:schemeClr val="accent1">
                    <a:lumMod val="75000"/>
                  </a:schemeClr>
                </a:solidFill>
              </a:rPr>
            </a:br>
            <a:endParaRPr lang="en-US" sz="700" b="1" dirty="0">
              <a:solidFill>
                <a:schemeClr val="accent1">
                  <a:lumMod val="75000"/>
                </a:schemeClr>
              </a:solidFill>
            </a:endParaRPr>
          </a:p>
          <a:p>
            <a:pPr>
              <a:lnSpc>
                <a:spcPct val="90000"/>
              </a:lnSpc>
              <a:spcBef>
                <a:spcPts val="1200"/>
              </a:spcBef>
              <a:buClr>
                <a:srgbClr val="F16145"/>
              </a:buClr>
              <a:buSzPct val="80000"/>
            </a:pPr>
            <a:r>
              <a:rPr lang="en-US" dirty="0">
                <a:solidFill>
                  <a:schemeClr val="accent1">
                    <a:lumMod val="75000"/>
                  </a:schemeClr>
                </a:solidFill>
              </a:rPr>
              <a:t>Steve </a:t>
            </a:r>
            <a:r>
              <a:rPr lang="en-US" dirty="0" smtClean="0">
                <a:solidFill>
                  <a:schemeClr val="accent1">
                    <a:lumMod val="75000"/>
                  </a:schemeClr>
                </a:solidFill>
              </a:rPr>
              <a:t>Emrick</a:t>
            </a:r>
            <a:endParaRPr lang="en-US" dirty="0">
              <a:solidFill>
                <a:schemeClr val="accent1">
                  <a:lumMod val="75000"/>
                </a:schemeClr>
              </a:solidFill>
            </a:endParaRPr>
          </a:p>
        </p:txBody>
      </p:sp>
      <p:sp>
        <p:nvSpPr>
          <p:cNvPr id="5" name="Title 3"/>
          <p:cNvSpPr txBox="1">
            <a:spLocks/>
          </p:cNvSpPr>
          <p:nvPr/>
        </p:nvSpPr>
        <p:spPr>
          <a:xfrm>
            <a:off x="2631297" y="5129476"/>
            <a:ext cx="10397336" cy="839972"/>
          </a:xfrm>
          <a:prstGeom prst="rect">
            <a:avLst/>
          </a:prstGeom>
        </p:spPr>
        <p:txBody>
          <a:bodyPr lIns="91368" tIns="45685" rIns="91368" bIns="45685"/>
          <a:lstStyle>
            <a:lvl1pPr algn="l" defTabSz="913449" rtl="0" eaLnBrk="1" latinLnBrk="0" hangingPunct="1">
              <a:lnSpc>
                <a:spcPct val="100000"/>
              </a:lnSpc>
              <a:spcBef>
                <a:spcPts val="0"/>
              </a:spcBef>
              <a:buNone/>
              <a:defRPr sz="3600" b="1" kern="1200">
                <a:solidFill>
                  <a:schemeClr val="tx1"/>
                </a:solidFill>
                <a:latin typeface="+mj-lt"/>
                <a:ea typeface="+mj-ea"/>
                <a:cs typeface="+mj-cs"/>
              </a:defRPr>
            </a:lvl1pPr>
          </a:lstStyle>
          <a:p>
            <a:r>
              <a:rPr lang="en-US" sz="2800" dirty="0">
                <a:solidFill>
                  <a:srgbClr val="00B0F0"/>
                </a:solidFill>
              </a:rPr>
              <a:t>USP Digital Platform and Health IT Activities</a:t>
            </a:r>
          </a:p>
        </p:txBody>
      </p:sp>
    </p:spTree>
    <p:extLst>
      <p:ext uri="{BB962C8B-B14F-4D97-AF65-F5344CB8AC3E}">
        <p14:creationId xmlns:p14="http://schemas.microsoft.com/office/powerpoint/2010/main" val="23521366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465" y="570649"/>
            <a:ext cx="991678" cy="36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1"/>
          <p:cNvSpPr txBox="1">
            <a:spLocks/>
          </p:cNvSpPr>
          <p:nvPr/>
        </p:nvSpPr>
        <p:spPr bwMode="auto">
          <a:xfrm>
            <a:off x="308750" y="1239057"/>
            <a:ext cx="5653885" cy="4724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68" tIns="45635" rIns="91268" bIns="45635" numCol="1" anchor="t" anchorCtr="0" compatLnSpc="1">
            <a:prstTxWarp prst="textNoShape">
              <a:avLst/>
            </a:prstTxWarp>
          </a:bodyPr>
          <a:lstStyle>
            <a:lvl1pPr marL="233363" indent="-233363" algn="l" defTabSz="914400" rtl="0" eaLnBrk="1" latinLnBrk="0" hangingPunct="1">
              <a:lnSpc>
                <a:spcPct val="100000"/>
              </a:lnSpc>
              <a:spcBef>
                <a:spcPts val="2000"/>
              </a:spcBef>
              <a:buClr>
                <a:schemeClr val="accent2"/>
              </a:buClr>
              <a:buSzPct val="80000"/>
              <a:buFont typeface="Wingdings 3" panose="05040102010807070707" pitchFamily="18" charset="2"/>
              <a:buChar char=""/>
              <a:defRPr sz="2200" kern="1200">
                <a:solidFill>
                  <a:schemeClr val="tx1"/>
                </a:solidFill>
                <a:latin typeface="+mn-lt"/>
                <a:ea typeface="+mn-ea"/>
                <a:cs typeface="+mn-cs"/>
              </a:defRPr>
            </a:lvl1pPr>
            <a:lvl2pPr marL="563563" indent="-225425" algn="l" defTabSz="914400" rtl="0" eaLnBrk="1" latinLnBrk="0" hangingPunct="1">
              <a:lnSpc>
                <a:spcPct val="100000"/>
              </a:lnSpc>
              <a:spcBef>
                <a:spcPts val="1000"/>
              </a:spcBef>
              <a:buClr>
                <a:schemeClr val="accent2"/>
              </a:buClr>
              <a:buFont typeface="Arial" pitchFamily="34" charset="0"/>
              <a:buChar char="–"/>
              <a:defRPr sz="2000" kern="1200">
                <a:solidFill>
                  <a:schemeClr val="tx1"/>
                </a:solidFill>
                <a:latin typeface="+mn-lt"/>
                <a:ea typeface="+mn-ea"/>
                <a:cs typeface="+mn-cs"/>
              </a:defRPr>
            </a:lvl2pPr>
            <a:lvl3pPr marL="747713" indent="-168275" algn="l" defTabSz="914400" rtl="0" eaLnBrk="1" latinLnBrk="0" hangingPunct="1">
              <a:lnSpc>
                <a:spcPct val="100000"/>
              </a:lnSpc>
              <a:spcBef>
                <a:spcPts val="500"/>
              </a:spcBef>
              <a:buClr>
                <a:schemeClr val="accent2"/>
              </a:buClr>
              <a:buFont typeface="Arial" pitchFamily="34" charset="0"/>
              <a:buChar char="•"/>
              <a:defRPr sz="1800" kern="1200">
                <a:solidFill>
                  <a:schemeClr val="tx1"/>
                </a:solidFill>
                <a:latin typeface="+mn-lt"/>
                <a:ea typeface="+mn-ea"/>
                <a:cs typeface="+mn-cs"/>
              </a:defRPr>
            </a:lvl3pPr>
            <a:lvl4pPr marL="973138" indent="-163513" algn="l" defTabSz="914400" rtl="0" eaLnBrk="1" latinLnBrk="0" hangingPunct="1">
              <a:lnSpc>
                <a:spcPct val="100000"/>
              </a:lnSpc>
              <a:spcBef>
                <a:spcPts val="2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1179513" indent="-155575" algn="l" defTabSz="914400" rtl="0" eaLnBrk="1" latinLnBrk="0" hangingPunct="1">
              <a:lnSpc>
                <a:spcPct val="100000"/>
              </a:lnSpc>
              <a:spcBef>
                <a:spcPts val="100"/>
              </a:spcBef>
              <a:buClr>
                <a:schemeClr val="accent2"/>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2999"/>
              </a:spcBef>
              <a:buNone/>
            </a:pPr>
            <a:r>
              <a:rPr lang="en-US" sz="2700" dirty="0">
                <a:latin typeface="+mj-lt"/>
              </a:rPr>
              <a:t>The quality of medicine and how it’s delivered to patients is fundamental to treating illness and maintaining health. </a:t>
            </a:r>
          </a:p>
          <a:p>
            <a:pPr marL="0" indent="0">
              <a:lnSpc>
                <a:spcPts val="2879"/>
              </a:lnSpc>
              <a:spcBef>
                <a:spcPts val="2999"/>
              </a:spcBef>
              <a:spcAft>
                <a:spcPts val="1200"/>
              </a:spcAft>
              <a:buNone/>
            </a:pPr>
            <a:r>
              <a:rPr lang="en-US" sz="2700" dirty="0">
                <a:latin typeface="+mj-lt"/>
              </a:rPr>
              <a:t>We help build the safety net across the drug industry and healthcare system, establishing standards to help ensure medicine is of the highest </a:t>
            </a:r>
            <a:r>
              <a:rPr lang="en-US" sz="2700" dirty="0">
                <a:solidFill>
                  <a:schemeClr val="accent2"/>
                </a:solidFill>
                <a:latin typeface="+mj-lt"/>
              </a:rPr>
              <a:t>quality from the time it’s manufactured until the moment someone takes it</a:t>
            </a:r>
            <a:r>
              <a:rPr lang="en-US" sz="2700" dirty="0">
                <a:latin typeface="+mj-lt"/>
              </a:rPr>
              <a:t>.</a:t>
            </a:r>
          </a:p>
        </p:txBody>
      </p:sp>
      <p:sp>
        <p:nvSpPr>
          <p:cNvPr id="4" name="Title 3"/>
          <p:cNvSpPr>
            <a:spLocks noGrp="1"/>
          </p:cNvSpPr>
          <p:nvPr>
            <p:ph type="title"/>
          </p:nvPr>
        </p:nvSpPr>
        <p:spPr>
          <a:xfrm>
            <a:off x="0" y="3"/>
            <a:ext cx="10397336" cy="839972"/>
          </a:xfrm>
        </p:spPr>
        <p:txBody>
          <a:bodyPr/>
          <a:lstStyle/>
          <a:p>
            <a:r>
              <a:rPr lang="en-US" altLang="en-US" dirty="0" smtClean="0">
                <a:latin typeface="Arial" charset="0"/>
                <a:cs typeface="Arial" charset="0"/>
              </a:rPr>
              <a:t>   About Healthcare Quality &amp; Safety </a:t>
            </a:r>
            <a:endParaRPr lang="en-US" dirty="0"/>
          </a:p>
        </p:txBody>
      </p:sp>
      <p:sp>
        <p:nvSpPr>
          <p:cNvPr id="12" name="Text Placeholder 11"/>
          <p:cNvSpPr>
            <a:spLocks noGrp="1"/>
          </p:cNvSpPr>
          <p:nvPr>
            <p:ph type="body" sz="quarter" idx="37"/>
          </p:nvPr>
        </p:nvSpPr>
        <p:spPr/>
        <p:txBody>
          <a:bodyPr/>
          <a:lstStyle/>
          <a:p>
            <a:endParaRPr lang="en-US"/>
          </a:p>
        </p:txBody>
      </p:sp>
      <p:sp>
        <p:nvSpPr>
          <p:cNvPr id="13" name="Content Placeholder 12"/>
          <p:cNvSpPr>
            <a:spLocks noGrp="1"/>
          </p:cNvSpPr>
          <p:nvPr>
            <p:ph sz="quarter" idx="38"/>
          </p:nvPr>
        </p:nvSpPr>
        <p:spPr/>
        <p:txBody>
          <a:bodyPr/>
          <a:lstStyle/>
          <a:p>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401" y="914441"/>
            <a:ext cx="6182825" cy="5978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3306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464458" y="1788152"/>
            <a:ext cx="11448678" cy="1941669"/>
          </a:xfrm>
          <a:prstGeom prst="rect">
            <a:avLst/>
          </a:prstGeom>
          <a:noFill/>
        </p:spPr>
        <p:txBody>
          <a:bodyPr wrap="square" lIns="91268" tIns="45635" rIns="91268" bIns="45635" rtlCol="0">
            <a:noAutofit/>
          </a:bodyPr>
          <a:lstStyle/>
          <a:p>
            <a:pPr marL="232958" indent="-232958">
              <a:lnSpc>
                <a:spcPct val="250000"/>
              </a:lnSpc>
              <a:spcBef>
                <a:spcPts val="2999"/>
              </a:spcBef>
              <a:buClr>
                <a:srgbClr val="F16145"/>
              </a:buClr>
              <a:buSzPct val="80000"/>
              <a:buFont typeface="Wingdings 3" panose="05040102010807070707" pitchFamily="18" charset="2"/>
              <a:buChar char=""/>
            </a:pPr>
            <a:r>
              <a:rPr lang="en-US" altLang="en-US" sz="2000" dirty="0">
                <a:latin typeface="Arial" charset="0"/>
                <a:ea typeface="ＭＳ Ｐゴシック" pitchFamily="34" charset="-128"/>
                <a:sym typeface="Wingdings"/>
              </a:rPr>
              <a:t> </a:t>
            </a:r>
            <a:r>
              <a:rPr lang="en-US" altLang="en-US" sz="2000" dirty="0">
                <a:latin typeface="Arial" charset="0"/>
                <a:ea typeface="ＭＳ Ｐゴシック" pitchFamily="34" charset="-128"/>
              </a:rPr>
              <a:t>Safe Use of Medication &amp; </a:t>
            </a:r>
            <a:r>
              <a:rPr lang="en-US" altLang="en-US" sz="2000" dirty="0">
                <a:latin typeface="Arial" charset="0"/>
                <a:ea typeface="ＭＳ Ｐゴシック" pitchFamily="34" charset="-128"/>
                <a:sym typeface="Wingdings"/>
              </a:rPr>
              <a:t></a:t>
            </a:r>
            <a:r>
              <a:rPr lang="en-US" altLang="en-US" sz="2000" dirty="0">
                <a:latin typeface="Arial" charset="0"/>
                <a:ea typeface="ＭＳ Ｐゴシック" pitchFamily="34" charset="-128"/>
              </a:rPr>
              <a:t>Medication Errors </a:t>
            </a:r>
            <a:endParaRPr lang="en-US" altLang="en-US" dirty="0">
              <a:sym typeface="Wingdings"/>
            </a:endParaRPr>
          </a:p>
          <a:p>
            <a:pPr marL="232958" indent="-232958">
              <a:spcBef>
                <a:spcPts val="2000"/>
              </a:spcBef>
              <a:buClr>
                <a:srgbClr val="F16145"/>
              </a:buClr>
              <a:buSzPct val="80000"/>
              <a:buFont typeface="Wingdings 3" panose="05040102010807070707" pitchFamily="18" charset="2"/>
              <a:buChar char=""/>
            </a:pPr>
            <a:endParaRPr lang="en-US" altLang="en-US" sz="700" dirty="0">
              <a:sym typeface="Wingdings"/>
            </a:endParaRPr>
          </a:p>
          <a:p>
            <a:pPr marL="232958" indent="-232958">
              <a:spcBef>
                <a:spcPts val="2000"/>
              </a:spcBef>
              <a:buClr>
                <a:srgbClr val="F16145"/>
              </a:buClr>
              <a:buSzPct val="80000"/>
              <a:buFont typeface="Wingdings 3" panose="05040102010807070707" pitchFamily="18" charset="2"/>
              <a:buChar char=""/>
            </a:pPr>
            <a:r>
              <a:rPr lang="en-US" altLang="en-US" sz="2000" dirty="0">
                <a:sym typeface="Wingdings"/>
              </a:rPr>
              <a:t> </a:t>
            </a:r>
            <a:r>
              <a:rPr lang="en-US" altLang="en-US" sz="2000" dirty="0"/>
              <a:t>Hazardous Drug Exposure to healthcare providers and patients</a:t>
            </a:r>
            <a:endParaRPr lang="en-US" altLang="en-US" dirty="0" smtClean="0"/>
          </a:p>
          <a:p>
            <a:pPr marL="232958" indent="-232958">
              <a:spcBef>
                <a:spcPts val="2000"/>
              </a:spcBef>
              <a:buClr>
                <a:srgbClr val="F16145"/>
              </a:buClr>
              <a:buSzPct val="80000"/>
              <a:buFont typeface="Wingdings 3" panose="05040102010807070707" pitchFamily="18" charset="2"/>
              <a:buChar char=""/>
            </a:pPr>
            <a:r>
              <a:rPr lang="en-US" altLang="en-US" sz="2000" dirty="0">
                <a:sym typeface="Wingdings"/>
              </a:rPr>
              <a:t> </a:t>
            </a:r>
            <a:r>
              <a:rPr lang="en-US" altLang="en-US" sz="2000" dirty="0"/>
              <a:t>Patient Health Literacy related to prescription drugs</a:t>
            </a:r>
          </a:p>
          <a:p>
            <a:pPr marL="232958" indent="-232958">
              <a:lnSpc>
                <a:spcPct val="250000"/>
              </a:lnSpc>
              <a:spcBef>
                <a:spcPts val="2000"/>
              </a:spcBef>
              <a:buClr>
                <a:srgbClr val="F16145"/>
              </a:buClr>
              <a:buSzPct val="80000"/>
              <a:buFont typeface="Wingdings 3" panose="05040102010807070707" pitchFamily="18" charset="2"/>
              <a:buChar char=""/>
            </a:pPr>
            <a:endParaRPr lang="en-US" sz="2300" dirty="0"/>
          </a:p>
        </p:txBody>
      </p:sp>
      <p:sp>
        <p:nvSpPr>
          <p:cNvPr id="7" name="Title 6"/>
          <p:cNvSpPr>
            <a:spLocks noGrp="1"/>
          </p:cNvSpPr>
          <p:nvPr>
            <p:ph type="title"/>
          </p:nvPr>
        </p:nvSpPr>
        <p:spPr/>
        <p:txBody>
          <a:bodyPr/>
          <a:lstStyle/>
          <a:p>
            <a:r>
              <a:rPr lang="en-US" dirty="0" smtClean="0"/>
              <a:t>Healthcare Quality &amp; Safety </a:t>
            </a:r>
            <a:endParaRPr lang="en-US" dirty="0"/>
          </a:p>
        </p:txBody>
      </p:sp>
      <p:sp>
        <p:nvSpPr>
          <p:cNvPr id="6" name="Rectangle 5"/>
          <p:cNvSpPr/>
          <p:nvPr/>
        </p:nvSpPr>
        <p:spPr>
          <a:xfrm>
            <a:off x="437201" y="993231"/>
            <a:ext cx="10187260" cy="1118268"/>
          </a:xfrm>
          <a:prstGeom prst="rect">
            <a:avLst/>
          </a:prstGeom>
        </p:spPr>
        <p:txBody>
          <a:bodyPr wrap="square" lIns="91268" tIns="45635" rIns="91268" bIns="45635">
            <a:spAutoFit/>
          </a:bodyPr>
          <a:lstStyle/>
          <a:p>
            <a:pPr>
              <a:lnSpc>
                <a:spcPts val="2600"/>
              </a:lnSpc>
            </a:pPr>
            <a:r>
              <a:rPr lang="en-US" sz="2000" dirty="0">
                <a:ea typeface="ＭＳ Ｐゴシック" pitchFamily="34" charset="-128"/>
              </a:rPr>
              <a:t>USP Healthcare Quality and Safety (HQS) supports the development and implementation of </a:t>
            </a:r>
            <a:r>
              <a:rPr lang="en-US" sz="2000" b="1" dirty="0">
                <a:solidFill>
                  <a:schemeClr val="accent2"/>
                </a:solidFill>
                <a:ea typeface="ＭＳ Ｐゴシック" pitchFamily="34" charset="-128"/>
              </a:rPr>
              <a:t>science-based</a:t>
            </a:r>
            <a:r>
              <a:rPr lang="en-US" sz="2000" dirty="0">
                <a:ea typeface="ＭＳ Ｐゴシック" pitchFamily="34" charset="-128"/>
              </a:rPr>
              <a:t> standards and services to ensure accessibility and the informed, </a:t>
            </a:r>
            <a:r>
              <a:rPr lang="en-US" sz="2000" b="1" dirty="0">
                <a:solidFill>
                  <a:schemeClr val="accent2"/>
                </a:solidFill>
                <a:ea typeface="ＭＳ Ｐゴシック" pitchFamily="34" charset="-128"/>
              </a:rPr>
              <a:t>safe use</a:t>
            </a:r>
            <a:r>
              <a:rPr lang="en-US" sz="2000" b="1" dirty="0">
                <a:solidFill>
                  <a:schemeClr val="tx2"/>
                </a:solidFill>
                <a:ea typeface="ＭＳ Ｐゴシック" pitchFamily="34" charset="-128"/>
              </a:rPr>
              <a:t> </a:t>
            </a:r>
            <a:r>
              <a:rPr lang="en-US" sz="2000" dirty="0">
                <a:ea typeface="ＭＳ Ｐゴシック" pitchFamily="34" charset="-128"/>
              </a:rPr>
              <a:t>of quality medicines for patients and healthcare providers. </a:t>
            </a:r>
            <a:endParaRPr lang="en-US" sz="2000" dirty="0"/>
          </a:p>
        </p:txBody>
      </p:sp>
      <p:sp>
        <p:nvSpPr>
          <p:cNvPr id="11" name="Rectangle 10"/>
          <p:cNvSpPr/>
          <p:nvPr/>
        </p:nvSpPr>
        <p:spPr>
          <a:xfrm>
            <a:off x="464138" y="4237513"/>
            <a:ext cx="6115502" cy="769307"/>
          </a:xfrm>
          <a:prstGeom prst="rect">
            <a:avLst/>
          </a:prstGeom>
        </p:spPr>
        <p:txBody>
          <a:bodyPr wrap="none" lIns="91268" tIns="45635" rIns="91268" bIns="45635">
            <a:spAutoFit/>
          </a:bodyPr>
          <a:lstStyle/>
          <a:p>
            <a:pPr fontAlgn="base">
              <a:spcBef>
                <a:spcPts val="600"/>
              </a:spcBef>
              <a:spcAft>
                <a:spcPct val="0"/>
              </a:spcAft>
              <a:buClr>
                <a:srgbClr val="F16145"/>
              </a:buClr>
              <a:buSzPct val="80000"/>
            </a:pPr>
            <a:r>
              <a:rPr lang="en-US" sz="2000" b="1" dirty="0"/>
              <a:t>Impact</a:t>
            </a:r>
            <a:r>
              <a:rPr lang="en-US" sz="2000" dirty="0"/>
              <a:t> </a:t>
            </a:r>
          </a:p>
          <a:p>
            <a:pPr fontAlgn="base">
              <a:spcBef>
                <a:spcPts val="600"/>
              </a:spcBef>
              <a:spcAft>
                <a:spcPct val="0"/>
              </a:spcAft>
              <a:buClr>
                <a:srgbClr val="F16145"/>
              </a:buClr>
              <a:buSzPct val="80000"/>
            </a:pPr>
            <a:r>
              <a:rPr lang="en-US" dirty="0"/>
              <a:t>Across distribution </a:t>
            </a:r>
            <a:r>
              <a:rPr lang="en-US" sz="1600" dirty="0">
                <a:ea typeface="ＭＳ Ｐゴシック" pitchFamily="34" charset="-128"/>
              </a:rPr>
              <a:t>channel and across the continuum of care </a:t>
            </a:r>
          </a:p>
        </p:txBody>
      </p:sp>
      <p:grpSp>
        <p:nvGrpSpPr>
          <p:cNvPr id="12" name="Group 11"/>
          <p:cNvGrpSpPr/>
          <p:nvPr/>
        </p:nvGrpSpPr>
        <p:grpSpPr>
          <a:xfrm>
            <a:off x="586899" y="4940624"/>
            <a:ext cx="10795807" cy="2015525"/>
            <a:chOff x="201304" y="5121163"/>
            <a:chExt cx="8829551" cy="2015525"/>
          </a:xfrm>
        </p:grpSpPr>
        <p:grpSp>
          <p:nvGrpSpPr>
            <p:cNvPr id="13" name="Group 12"/>
            <p:cNvGrpSpPr/>
            <p:nvPr/>
          </p:nvGrpSpPr>
          <p:grpSpPr>
            <a:xfrm>
              <a:off x="201304" y="5121163"/>
              <a:ext cx="8829551" cy="2015525"/>
              <a:chOff x="125104" y="4267200"/>
              <a:chExt cx="8829551" cy="2015525"/>
            </a:xfrm>
          </p:grpSpPr>
          <p:pic>
            <p:nvPicPr>
              <p:cNvPr id="17" name="Picture 2" descr="http://www.h2pi.org/images/healthcare-icon-u5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7800" y="4267200"/>
                <a:ext cx="929954" cy="92995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docto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370696"/>
                <a:ext cx="778628" cy="77862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691746" y="5195787"/>
                <a:ext cx="2262909" cy="902811"/>
              </a:xfrm>
              <a:prstGeom prst="rect">
                <a:avLst/>
              </a:prstGeom>
              <a:noFill/>
            </p:spPr>
            <p:txBody>
              <a:bodyPr wrap="square" rtlCol="0">
                <a:spAutoFit/>
              </a:bodyPr>
              <a:lstStyle/>
              <a:p>
                <a:pPr eaLnBrk="0" fontAlgn="base" hangingPunct="0">
                  <a:spcBef>
                    <a:spcPct val="0"/>
                  </a:spcBef>
                  <a:spcAft>
                    <a:spcPct val="0"/>
                  </a:spcAft>
                </a:pPr>
                <a:r>
                  <a:rPr lang="en-US" sz="1500" b="1" u="sng" dirty="0">
                    <a:ea typeface="ＭＳ Ｐゴシック" pitchFamily="34" charset="-128"/>
                  </a:rPr>
                  <a:t>Patients</a:t>
                </a:r>
              </a:p>
              <a:p>
                <a:pPr eaLnBrk="0" fontAlgn="base" hangingPunct="0">
                  <a:spcBef>
                    <a:spcPct val="0"/>
                  </a:spcBef>
                  <a:spcAft>
                    <a:spcPct val="0"/>
                  </a:spcAft>
                </a:pPr>
                <a:r>
                  <a:rPr lang="en-US" sz="1200" dirty="0">
                    <a:ea typeface="ＭＳ Ｐゴシック" pitchFamily="34" charset="-128"/>
                  </a:rPr>
                  <a:t>33M hospital admissions</a:t>
                </a:r>
              </a:p>
              <a:p>
                <a:pPr eaLnBrk="0" fontAlgn="base" hangingPunct="0">
                  <a:spcBef>
                    <a:spcPct val="0"/>
                  </a:spcBef>
                  <a:spcAft>
                    <a:spcPct val="0"/>
                  </a:spcAft>
                </a:pPr>
                <a:r>
                  <a:rPr lang="en-US" sz="1200" dirty="0">
                    <a:ea typeface="ＭＳ Ｐゴシック" pitchFamily="34" charset="-128"/>
                  </a:rPr>
                  <a:t>1.7M patients in SNF</a:t>
                </a:r>
              </a:p>
              <a:p>
                <a:pPr eaLnBrk="0" fontAlgn="base" hangingPunct="0">
                  <a:spcBef>
                    <a:spcPct val="0"/>
                  </a:spcBef>
                  <a:spcAft>
                    <a:spcPct val="0"/>
                  </a:spcAft>
                </a:pPr>
                <a:r>
                  <a:rPr lang="en-US" sz="1200" dirty="0">
                    <a:ea typeface="ＭＳ Ｐゴシック" pitchFamily="34" charset="-128"/>
                  </a:rPr>
                  <a:t>4B prescriptions </a:t>
                </a:r>
              </a:p>
            </p:txBody>
          </p:sp>
          <p:sp>
            <p:nvSpPr>
              <p:cNvPr id="20" name="TextBox 19"/>
              <p:cNvSpPr txBox="1"/>
              <p:nvPr/>
            </p:nvSpPr>
            <p:spPr>
              <a:xfrm>
                <a:off x="2639704" y="5194736"/>
                <a:ext cx="2489200" cy="902811"/>
              </a:xfrm>
              <a:prstGeom prst="rect">
                <a:avLst/>
              </a:prstGeom>
              <a:noFill/>
            </p:spPr>
            <p:txBody>
              <a:bodyPr wrap="square" rtlCol="0">
                <a:spAutoFit/>
              </a:bodyPr>
              <a:lstStyle/>
              <a:p>
                <a:pPr eaLnBrk="0" fontAlgn="base" hangingPunct="0">
                  <a:spcBef>
                    <a:spcPct val="0"/>
                  </a:spcBef>
                  <a:spcAft>
                    <a:spcPct val="0"/>
                  </a:spcAft>
                </a:pPr>
                <a:r>
                  <a:rPr lang="en-US" sz="1500" b="1" u="sng" dirty="0">
                    <a:ea typeface="ＭＳ Ｐゴシック" pitchFamily="34" charset="-128"/>
                  </a:rPr>
                  <a:t>Institutions </a:t>
                </a:r>
                <a:r>
                  <a:rPr lang="en-US" sz="1500" u="sng" dirty="0">
                    <a:ea typeface="ＭＳ Ｐゴシック" pitchFamily="34" charset="-128"/>
                  </a:rPr>
                  <a:t> </a:t>
                </a:r>
                <a:r>
                  <a:rPr lang="en-US" sz="1200" u="sng" dirty="0">
                    <a:ea typeface="ＭＳ Ｐゴシック" pitchFamily="34" charset="-128"/>
                  </a:rPr>
                  <a:t> </a:t>
                </a:r>
              </a:p>
              <a:p>
                <a:pPr eaLnBrk="0" fontAlgn="base" hangingPunct="0">
                  <a:spcBef>
                    <a:spcPct val="0"/>
                  </a:spcBef>
                  <a:spcAft>
                    <a:spcPct val="0"/>
                  </a:spcAft>
                </a:pPr>
                <a:r>
                  <a:rPr lang="en-US" sz="1200" dirty="0">
                    <a:ea typeface="ＭＳ Ｐゴシック" pitchFamily="34" charset="-128"/>
                  </a:rPr>
                  <a:t>5,627 Hospitals </a:t>
                </a:r>
              </a:p>
              <a:p>
                <a:pPr eaLnBrk="0" fontAlgn="base" hangingPunct="0">
                  <a:spcBef>
                    <a:spcPct val="0"/>
                  </a:spcBef>
                  <a:spcAft>
                    <a:spcPct val="0"/>
                  </a:spcAft>
                </a:pPr>
                <a:r>
                  <a:rPr lang="en-US" sz="1200" dirty="0">
                    <a:ea typeface="ＭＳ Ｐゴシック" pitchFamily="34" charset="-128"/>
                  </a:rPr>
                  <a:t>15,600 SNF </a:t>
                </a:r>
              </a:p>
              <a:p>
                <a:pPr eaLnBrk="0" fontAlgn="base" hangingPunct="0">
                  <a:spcBef>
                    <a:spcPct val="0"/>
                  </a:spcBef>
                  <a:spcAft>
                    <a:spcPct val="0"/>
                  </a:spcAft>
                </a:pPr>
                <a:r>
                  <a:rPr lang="en-US" sz="1200" dirty="0">
                    <a:ea typeface="ＭＳ Ｐゴシック" pitchFamily="34" charset="-128"/>
                  </a:rPr>
                  <a:t>67,000 Pharmacies </a:t>
                </a:r>
              </a:p>
            </p:txBody>
          </p:sp>
          <p:sp>
            <p:nvSpPr>
              <p:cNvPr id="21" name="TextBox 20"/>
              <p:cNvSpPr txBox="1"/>
              <p:nvPr/>
            </p:nvSpPr>
            <p:spPr>
              <a:xfrm>
                <a:off x="4445000" y="5195248"/>
                <a:ext cx="2489200" cy="1087477"/>
              </a:xfrm>
              <a:prstGeom prst="rect">
                <a:avLst/>
              </a:prstGeom>
              <a:noFill/>
            </p:spPr>
            <p:txBody>
              <a:bodyPr wrap="square" rtlCol="0">
                <a:spAutoFit/>
              </a:bodyPr>
              <a:lstStyle/>
              <a:p>
                <a:pPr eaLnBrk="0" fontAlgn="base" hangingPunct="0">
                  <a:spcBef>
                    <a:spcPct val="0"/>
                  </a:spcBef>
                  <a:spcAft>
                    <a:spcPct val="0"/>
                  </a:spcAft>
                </a:pPr>
                <a:r>
                  <a:rPr lang="en-US" sz="1500" b="1" u="sng" dirty="0">
                    <a:ea typeface="ＭＳ Ｐゴシック" pitchFamily="34" charset="-128"/>
                  </a:rPr>
                  <a:t>Healthcare Providers</a:t>
                </a:r>
              </a:p>
              <a:p>
                <a:pPr eaLnBrk="0" fontAlgn="base" hangingPunct="0">
                  <a:spcBef>
                    <a:spcPct val="0"/>
                  </a:spcBef>
                  <a:spcAft>
                    <a:spcPct val="0"/>
                  </a:spcAft>
                </a:pPr>
                <a:r>
                  <a:rPr lang="en-US" sz="1200" dirty="0">
                    <a:ea typeface="ＭＳ Ｐゴシック" pitchFamily="34" charset="-128"/>
                  </a:rPr>
                  <a:t>300K Pharmacists</a:t>
                </a:r>
              </a:p>
              <a:p>
                <a:pPr eaLnBrk="0" fontAlgn="base" hangingPunct="0">
                  <a:spcBef>
                    <a:spcPct val="0"/>
                  </a:spcBef>
                  <a:spcAft>
                    <a:spcPct val="0"/>
                  </a:spcAft>
                </a:pPr>
                <a:r>
                  <a:rPr lang="en-US" sz="1200" dirty="0">
                    <a:ea typeface="ＭＳ Ｐゴシック" pitchFamily="34" charset="-128"/>
                  </a:rPr>
                  <a:t>380K Pharmacy techs </a:t>
                </a:r>
              </a:p>
              <a:p>
                <a:pPr eaLnBrk="0" fontAlgn="base" hangingPunct="0">
                  <a:spcBef>
                    <a:spcPct val="0"/>
                  </a:spcBef>
                  <a:spcAft>
                    <a:spcPct val="0"/>
                  </a:spcAft>
                </a:pPr>
                <a:r>
                  <a:rPr lang="en-US" sz="1200" dirty="0">
                    <a:ea typeface="ＭＳ Ｐゴシック" pitchFamily="34" charset="-128"/>
                  </a:rPr>
                  <a:t>2.7M Nurses</a:t>
                </a:r>
              </a:p>
              <a:p>
                <a:pPr eaLnBrk="0" fontAlgn="base" hangingPunct="0">
                  <a:spcBef>
                    <a:spcPct val="0"/>
                  </a:spcBef>
                  <a:spcAft>
                    <a:spcPct val="0"/>
                  </a:spcAft>
                </a:pPr>
                <a:r>
                  <a:rPr lang="en-US" sz="1200" dirty="0">
                    <a:ea typeface="ＭＳ Ｐゴシック" pitchFamily="34" charset="-128"/>
                  </a:rPr>
                  <a:t>   1M MDs</a:t>
                </a:r>
              </a:p>
            </p:txBody>
          </p:sp>
          <p:grpSp>
            <p:nvGrpSpPr>
              <p:cNvPr id="22" name="Group 21"/>
              <p:cNvGrpSpPr/>
              <p:nvPr/>
            </p:nvGrpSpPr>
            <p:grpSpPr>
              <a:xfrm>
                <a:off x="6693010" y="4284064"/>
                <a:ext cx="1063667" cy="851863"/>
                <a:chOff x="9873225" y="5119408"/>
                <a:chExt cx="1063667" cy="851863"/>
              </a:xfrm>
            </p:grpSpPr>
            <p:pic>
              <p:nvPicPr>
                <p:cNvPr id="25" name="Picture 32" descr="Image result for male patient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0301" y="5187090"/>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5" descr="People Patient Femal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0300" y="5419541"/>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7" descr="Patient Mal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3225" y="5442448"/>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Office Client Female Dark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3114" y="5640372"/>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7" descr="Patient Mal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10003" y="5621815"/>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Office Client Female Dark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31447" y="5119408"/>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descr="Image result for male patient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3411" y="5394435"/>
                  <a:ext cx="326889" cy="32688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5" descr="People Patient Femal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99641" y="5644382"/>
                  <a:ext cx="326889" cy="326889"/>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11" y="4267200"/>
                <a:ext cx="1246023" cy="93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125104" y="5191801"/>
                <a:ext cx="1868540" cy="718145"/>
              </a:xfrm>
              <a:prstGeom prst="rect">
                <a:avLst/>
              </a:prstGeom>
              <a:noFill/>
            </p:spPr>
            <p:txBody>
              <a:bodyPr wrap="none" rtlCol="0">
                <a:spAutoFit/>
              </a:bodyPr>
              <a:lstStyle/>
              <a:p>
                <a:pPr eaLnBrk="0" fontAlgn="base" hangingPunct="0">
                  <a:spcBef>
                    <a:spcPct val="0"/>
                  </a:spcBef>
                  <a:spcAft>
                    <a:spcPct val="0"/>
                  </a:spcAft>
                </a:pPr>
                <a:r>
                  <a:rPr lang="en-US" sz="1500" b="1" u="sng" dirty="0">
                    <a:ea typeface="ＭＳ Ｐゴシック" pitchFamily="34" charset="-128"/>
                  </a:rPr>
                  <a:t>Manufacturers</a:t>
                </a:r>
              </a:p>
              <a:p>
                <a:pPr eaLnBrk="0" fontAlgn="base" hangingPunct="0">
                  <a:spcBef>
                    <a:spcPct val="0"/>
                  </a:spcBef>
                  <a:spcAft>
                    <a:spcPct val="0"/>
                  </a:spcAft>
                </a:pPr>
                <a:r>
                  <a:rPr lang="en-US" sz="1200" dirty="0">
                    <a:ea typeface="ＭＳ Ｐゴシック" pitchFamily="34" charset="-128"/>
                  </a:rPr>
                  <a:t>&gt;200 Manufacturers</a:t>
                </a:r>
              </a:p>
              <a:p>
                <a:pPr eaLnBrk="0" fontAlgn="base" hangingPunct="0">
                  <a:spcBef>
                    <a:spcPct val="0"/>
                  </a:spcBef>
                  <a:spcAft>
                    <a:spcPct val="0"/>
                  </a:spcAft>
                </a:pPr>
                <a:r>
                  <a:rPr lang="en-US" sz="1200" dirty="0">
                    <a:ea typeface="ＭＳ Ｐゴシック" pitchFamily="34" charset="-128"/>
                  </a:rPr>
                  <a:t>&gt;40 new drugs approved/year</a:t>
                </a:r>
              </a:p>
            </p:txBody>
          </p:sp>
        </p:grpSp>
        <p:cxnSp>
          <p:nvCxnSpPr>
            <p:cNvPr id="14" name="Straight Connector 13"/>
            <p:cNvCxnSpPr/>
            <p:nvPr/>
          </p:nvCxnSpPr>
          <p:spPr>
            <a:xfrm>
              <a:off x="1739900" y="5740879"/>
              <a:ext cx="762000" cy="0"/>
            </a:xfrm>
            <a:prstGeom prst="line">
              <a:avLst/>
            </a:prstGeom>
            <a:ln>
              <a:prstDash val="sysDot"/>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a:off x="3733800" y="5740400"/>
              <a:ext cx="762000" cy="0"/>
            </a:xfrm>
            <a:prstGeom prst="line">
              <a:avLst/>
            </a:prstGeom>
            <a:ln>
              <a:prstDash val="sysDot"/>
            </a:ln>
          </p:spPr>
          <p:style>
            <a:lnRef idx="1">
              <a:schemeClr val="accent4"/>
            </a:lnRef>
            <a:fillRef idx="0">
              <a:schemeClr val="accent4"/>
            </a:fillRef>
            <a:effectRef idx="0">
              <a:schemeClr val="accent4"/>
            </a:effectRef>
            <a:fontRef idx="minor">
              <a:schemeClr val="tx1"/>
            </a:fontRef>
          </p:style>
        </p:cxnSp>
        <p:cxnSp>
          <p:nvCxnSpPr>
            <p:cNvPr id="16" name="Straight Connector 15"/>
            <p:cNvCxnSpPr/>
            <p:nvPr/>
          </p:nvCxnSpPr>
          <p:spPr>
            <a:xfrm>
              <a:off x="5715000" y="5740400"/>
              <a:ext cx="762000" cy="0"/>
            </a:xfrm>
            <a:prstGeom prst="line">
              <a:avLst/>
            </a:prstGeom>
            <a:ln>
              <a:prstDash val="sysDot"/>
            </a:ln>
          </p:spPr>
          <p:style>
            <a:lnRef idx="1">
              <a:schemeClr val="accent4"/>
            </a:lnRef>
            <a:fillRef idx="0">
              <a:schemeClr val="accent4"/>
            </a:fillRef>
            <a:effectRef idx="0">
              <a:schemeClr val="accent4"/>
            </a:effectRef>
            <a:fontRef idx="minor">
              <a:schemeClr val="tx1"/>
            </a:fontRef>
          </p:style>
        </p:cxnSp>
      </p:grpSp>
      <p:sp>
        <p:nvSpPr>
          <p:cNvPr id="34" name="Rectangle 33"/>
          <p:cNvSpPr/>
          <p:nvPr/>
        </p:nvSpPr>
        <p:spPr>
          <a:xfrm>
            <a:off x="1044135" y="2459075"/>
            <a:ext cx="6092825" cy="784727"/>
          </a:xfrm>
          <a:prstGeom prst="rect">
            <a:avLst/>
          </a:prstGeom>
        </p:spPr>
        <p:txBody>
          <a:bodyPr lIns="91268" tIns="45635" rIns="91268" bIns="45635">
            <a:spAutoFit/>
          </a:bodyPr>
          <a:lstStyle/>
          <a:p>
            <a:pPr marL="285234" indent="-285234">
              <a:buClr>
                <a:srgbClr val="F16145"/>
              </a:buClr>
              <a:buSzPct val="80000"/>
              <a:buFont typeface="Arial" panose="020B0604020202020204" pitchFamily="34" charset="0"/>
              <a:buChar char="−"/>
            </a:pPr>
            <a:r>
              <a:rPr lang="en-US" altLang="en-US" sz="1500" dirty="0"/>
              <a:t>Unsafe sterile and nonsterile </a:t>
            </a:r>
            <a:r>
              <a:rPr lang="en-US" altLang="en-US" sz="1500" b="1" dirty="0"/>
              <a:t>Compounding Practices</a:t>
            </a:r>
          </a:p>
          <a:p>
            <a:pPr marL="285234" indent="-285234">
              <a:buClr>
                <a:srgbClr val="F16145"/>
              </a:buClr>
              <a:buSzPct val="80000"/>
              <a:buFont typeface="Arial" panose="020B0604020202020204" pitchFamily="34" charset="0"/>
              <a:buChar char="−"/>
            </a:pPr>
            <a:r>
              <a:rPr lang="en-US" altLang="en-US" sz="1500" dirty="0"/>
              <a:t>Opioid-related standards </a:t>
            </a:r>
            <a:endParaRPr lang="en-US" altLang="en-US" sz="700" dirty="0"/>
          </a:p>
          <a:p>
            <a:pPr marL="285234" indent="-285234">
              <a:buClr>
                <a:srgbClr val="F16145"/>
              </a:buClr>
              <a:buSzPct val="80000"/>
              <a:buFont typeface="Arial" panose="020B0604020202020204" pitchFamily="34" charset="0"/>
              <a:buChar char="−"/>
            </a:pPr>
            <a:r>
              <a:rPr lang="en-US" altLang="en-US" sz="1500" dirty="0"/>
              <a:t>Errors caused by </a:t>
            </a:r>
            <a:r>
              <a:rPr lang="en-US" altLang="en-US" sz="1500" b="1" dirty="0"/>
              <a:t>Drug Nomenclature</a:t>
            </a:r>
          </a:p>
        </p:txBody>
      </p:sp>
    </p:spTree>
    <p:extLst>
      <p:ext uri="{BB962C8B-B14F-4D97-AF65-F5344CB8AC3E}">
        <p14:creationId xmlns:p14="http://schemas.microsoft.com/office/powerpoint/2010/main" val="2566887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1071" y="6355080"/>
            <a:ext cx="11945049" cy="426720"/>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121499" tIns="60749" rIns="121499" bIns="60749" rtlCol="0" anchor="ctr"/>
          <a:lstStyle/>
          <a:p>
            <a:pPr algn="ctr" defTabSz="1215178"/>
            <a:r>
              <a:rPr lang="en-US" sz="2100" b="1" dirty="0">
                <a:solidFill>
                  <a:prstClr val="white"/>
                </a:solidFill>
              </a:rPr>
              <a:t>USP Science-driven Standards and Compendial Tools</a:t>
            </a:r>
          </a:p>
        </p:txBody>
      </p:sp>
      <p:grpSp>
        <p:nvGrpSpPr>
          <p:cNvPr id="7" name="Group 6"/>
          <p:cNvGrpSpPr/>
          <p:nvPr/>
        </p:nvGrpSpPr>
        <p:grpSpPr>
          <a:xfrm>
            <a:off x="497888" y="1104997"/>
            <a:ext cx="11144269" cy="984885"/>
            <a:chOff x="613013" y="679152"/>
            <a:chExt cx="8035601" cy="738664"/>
          </a:xfrm>
        </p:grpSpPr>
        <p:sp>
          <p:nvSpPr>
            <p:cNvPr id="10" name="Isosceles Triangle 9"/>
            <p:cNvSpPr/>
            <p:nvPr/>
          </p:nvSpPr>
          <p:spPr>
            <a:xfrm>
              <a:off x="613013" y="689810"/>
              <a:ext cx="8035601" cy="713097"/>
            </a:xfrm>
            <a:prstGeom prst="triangle">
              <a:avLst/>
            </a:prstGeom>
            <a:solidFill>
              <a:schemeClr val="bg1">
                <a:lumMod val="50000"/>
              </a:schemeClr>
            </a:solidFill>
            <a:ln>
              <a:noFill/>
            </a:ln>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rtlCol="0" anchor="ctr"/>
            <a:lstStyle/>
            <a:p>
              <a:pPr algn="ctr" defTabSz="1215178"/>
              <a:endParaRPr lang="en-US" sz="2400" dirty="0">
                <a:solidFill>
                  <a:prstClr val="white"/>
                </a:solidFill>
              </a:endParaRPr>
            </a:p>
          </p:txBody>
        </p:sp>
        <p:sp>
          <p:nvSpPr>
            <p:cNvPr id="40" name="TextBox 39"/>
            <p:cNvSpPr txBox="1"/>
            <p:nvPr/>
          </p:nvSpPr>
          <p:spPr>
            <a:xfrm>
              <a:off x="1524000" y="679152"/>
              <a:ext cx="6248400" cy="738664"/>
            </a:xfrm>
            <a:prstGeom prst="rect">
              <a:avLst/>
            </a:prstGeom>
            <a:noFill/>
          </p:spPr>
          <p:txBody>
            <a:bodyPr wrap="square" lIns="91420" tIns="45710" rIns="91420" bIns="45710" rtlCol="0">
              <a:spAutoFit/>
            </a:bodyPr>
            <a:lstStyle/>
            <a:p>
              <a:pPr algn="ctr" defTabSz="1215178"/>
              <a:r>
                <a:rPr lang="en-US" sz="2400" b="1" dirty="0">
                  <a:solidFill>
                    <a:prstClr val="white"/>
                  </a:solidFill>
                </a:rPr>
                <a:t>HQS</a:t>
              </a:r>
            </a:p>
            <a:p>
              <a:pPr algn="ctr" defTabSz="1215178"/>
              <a:r>
                <a:rPr lang="en-US" sz="1600" b="1" dirty="0">
                  <a:solidFill>
                    <a:prstClr val="white"/>
                  </a:solidFill>
                </a:rPr>
                <a:t>Protecting patients and healthcare workers.</a:t>
              </a:r>
            </a:p>
            <a:p>
              <a:pPr algn="ctr" defTabSz="1215178"/>
              <a:r>
                <a:rPr lang="en-US" sz="1600" b="1" dirty="0">
                  <a:solidFill>
                    <a:prstClr val="white"/>
                  </a:solidFill>
                </a:rPr>
                <a:t>Helping to ensure that medicine is safe from when it is made until it </a:t>
              </a:r>
              <a:r>
                <a:rPr lang="en-US" sz="1600" b="1" dirty="0" smtClean="0">
                  <a:solidFill>
                    <a:prstClr val="white"/>
                  </a:solidFill>
                </a:rPr>
                <a:t>is taken.</a:t>
              </a:r>
              <a:endParaRPr lang="en-US" sz="1600" b="1" dirty="0">
                <a:solidFill>
                  <a:prstClr val="white"/>
                </a:solidFill>
              </a:endParaRPr>
            </a:p>
          </p:txBody>
        </p:sp>
      </p:grpSp>
      <p:grpSp>
        <p:nvGrpSpPr>
          <p:cNvPr id="2" name="Group 1"/>
          <p:cNvGrpSpPr/>
          <p:nvPr/>
        </p:nvGrpSpPr>
        <p:grpSpPr>
          <a:xfrm>
            <a:off x="536215" y="2737587"/>
            <a:ext cx="1769867" cy="2985684"/>
            <a:chOff x="618232" y="2053188"/>
            <a:chExt cx="1295400" cy="2239263"/>
          </a:xfrm>
        </p:grpSpPr>
        <p:grpSp>
          <p:nvGrpSpPr>
            <p:cNvPr id="4" name="Group 13"/>
            <p:cNvGrpSpPr/>
            <p:nvPr/>
          </p:nvGrpSpPr>
          <p:grpSpPr>
            <a:xfrm>
              <a:off x="618232" y="2053188"/>
              <a:ext cx="1295400" cy="2239263"/>
              <a:chOff x="1503045" y="2057400"/>
              <a:chExt cx="1676400" cy="3505191"/>
            </a:xfrm>
            <a:scene3d>
              <a:camera prst="orthographicFront"/>
              <a:lightRig rig="threePt" dir="t"/>
            </a:scene3d>
          </p:grpSpPr>
          <p:sp>
            <p:nvSpPr>
              <p:cNvPr id="33" name="Rectangle 32"/>
              <p:cNvSpPr/>
              <p:nvPr/>
            </p:nvSpPr>
            <p:spPr>
              <a:xfrm>
                <a:off x="1693546" y="2362197"/>
                <a:ext cx="1295400" cy="2895596"/>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nvGrpSpPr>
              <p:cNvPr id="34" name="Group 11"/>
              <p:cNvGrpSpPr/>
              <p:nvPr/>
            </p:nvGrpSpPr>
            <p:grpSpPr>
              <a:xfrm>
                <a:off x="1503045" y="5257791"/>
                <a:ext cx="1676400" cy="304800"/>
                <a:chOff x="1493520" y="5486400"/>
                <a:chExt cx="1676400" cy="304800"/>
              </a:xfrm>
            </p:grpSpPr>
            <p:sp>
              <p:nvSpPr>
                <p:cNvPr id="38" name="Rectangle 37"/>
                <p:cNvSpPr/>
                <p:nvPr/>
              </p:nvSpPr>
              <p:spPr>
                <a:xfrm>
                  <a:off x="1600200" y="54864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39" name="Rectangle 38"/>
                <p:cNvSpPr/>
                <p:nvPr/>
              </p:nvSpPr>
              <p:spPr>
                <a:xfrm>
                  <a:off x="1493520" y="57150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nvGrpSpPr>
              <p:cNvPr id="35" name="Group 10"/>
              <p:cNvGrpSpPr/>
              <p:nvPr/>
            </p:nvGrpSpPr>
            <p:grpSpPr>
              <a:xfrm flipV="1">
                <a:off x="1503045" y="2057400"/>
                <a:ext cx="1676400" cy="304800"/>
                <a:chOff x="1645920" y="5638800"/>
                <a:chExt cx="1676400" cy="304800"/>
              </a:xfrm>
            </p:grpSpPr>
            <p:sp>
              <p:nvSpPr>
                <p:cNvPr id="36" name="Rectangle 35"/>
                <p:cNvSpPr/>
                <p:nvPr/>
              </p:nvSpPr>
              <p:spPr>
                <a:xfrm>
                  <a:off x="1752600" y="56388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37" name="Rectangle 36"/>
                <p:cNvSpPr/>
                <p:nvPr/>
              </p:nvSpPr>
              <p:spPr>
                <a:xfrm>
                  <a:off x="1645920" y="58674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sp>
          <p:nvSpPr>
            <p:cNvPr id="46" name="TextBox 45"/>
            <p:cNvSpPr txBox="1"/>
            <p:nvPr/>
          </p:nvSpPr>
          <p:spPr>
            <a:xfrm rot="16200000">
              <a:off x="360069" y="2965368"/>
              <a:ext cx="1937465" cy="540628"/>
            </a:xfrm>
            <a:prstGeom prst="rect">
              <a:avLst/>
            </a:prstGeom>
            <a:noFill/>
          </p:spPr>
          <p:txBody>
            <a:bodyPr wrap="square" lIns="91420" tIns="45710" rIns="91420" bIns="45710" rtlCol="0">
              <a:spAutoFit/>
            </a:bodyPr>
            <a:lstStyle/>
            <a:p>
              <a:pPr algn="ctr" defTabSz="1215178"/>
              <a:r>
                <a:rPr lang="en-US" sz="2100" b="1" dirty="0">
                  <a:solidFill>
                    <a:srgbClr val="000000"/>
                  </a:solidFill>
                </a:rPr>
                <a:t>Quality Compounding</a:t>
              </a:r>
            </a:p>
          </p:txBody>
        </p:sp>
      </p:grpSp>
      <p:grpSp>
        <p:nvGrpSpPr>
          <p:cNvPr id="13" name="Group 12"/>
          <p:cNvGrpSpPr/>
          <p:nvPr/>
        </p:nvGrpSpPr>
        <p:grpSpPr>
          <a:xfrm>
            <a:off x="8080867" y="2736410"/>
            <a:ext cx="1769867" cy="2985687"/>
            <a:chOff x="6062229" y="2052256"/>
            <a:chExt cx="1327746" cy="2239265"/>
          </a:xfrm>
        </p:grpSpPr>
        <p:grpSp>
          <p:nvGrpSpPr>
            <p:cNvPr id="53" name="Group 30"/>
            <p:cNvGrpSpPr/>
            <p:nvPr/>
          </p:nvGrpSpPr>
          <p:grpSpPr>
            <a:xfrm>
              <a:off x="6062229" y="2052256"/>
              <a:ext cx="1327746" cy="2239265"/>
              <a:chOff x="1503045" y="2057400"/>
              <a:chExt cx="1676400" cy="3505200"/>
            </a:xfrm>
            <a:scene3d>
              <a:camera prst="orthographicFront">
                <a:rot lat="0" lon="0" rev="0"/>
              </a:camera>
              <a:lightRig rig="threePt" dir="t"/>
            </a:scene3d>
          </p:grpSpPr>
          <p:sp>
            <p:nvSpPr>
              <p:cNvPr id="54" name="Rectangle 53"/>
              <p:cNvSpPr/>
              <p:nvPr/>
            </p:nvSpPr>
            <p:spPr>
              <a:xfrm>
                <a:off x="1693545" y="2362200"/>
                <a:ext cx="1295400" cy="28956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nvGrpSpPr>
              <p:cNvPr id="55" name="Group 32"/>
              <p:cNvGrpSpPr/>
              <p:nvPr/>
            </p:nvGrpSpPr>
            <p:grpSpPr>
              <a:xfrm>
                <a:off x="1503045" y="5257800"/>
                <a:ext cx="1676400" cy="304800"/>
                <a:chOff x="1493520" y="5486400"/>
                <a:chExt cx="1676400" cy="304800"/>
              </a:xfrm>
            </p:grpSpPr>
            <p:sp>
              <p:nvSpPr>
                <p:cNvPr id="59" name="Rectangle 58"/>
                <p:cNvSpPr/>
                <p:nvPr/>
              </p:nvSpPr>
              <p:spPr>
                <a:xfrm>
                  <a:off x="1600200" y="5486400"/>
                  <a:ext cx="1447800" cy="2286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60" name="Rectangle 59"/>
                <p:cNvSpPr/>
                <p:nvPr/>
              </p:nvSpPr>
              <p:spPr>
                <a:xfrm>
                  <a:off x="1493520" y="5715000"/>
                  <a:ext cx="1676400" cy="762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nvGrpSpPr>
              <p:cNvPr id="56" name="Group 33"/>
              <p:cNvGrpSpPr/>
              <p:nvPr/>
            </p:nvGrpSpPr>
            <p:grpSpPr>
              <a:xfrm flipV="1">
                <a:off x="1503045" y="2057400"/>
                <a:ext cx="1676400" cy="304800"/>
                <a:chOff x="1645920" y="5638800"/>
                <a:chExt cx="1676400" cy="304800"/>
              </a:xfrm>
            </p:grpSpPr>
            <p:sp>
              <p:nvSpPr>
                <p:cNvPr id="57" name="Rectangle 56"/>
                <p:cNvSpPr/>
                <p:nvPr/>
              </p:nvSpPr>
              <p:spPr>
                <a:xfrm>
                  <a:off x="1752600" y="5638800"/>
                  <a:ext cx="1447800" cy="2286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58" name="Rectangle 57"/>
                <p:cNvSpPr/>
                <p:nvPr/>
              </p:nvSpPr>
              <p:spPr>
                <a:xfrm>
                  <a:off x="1645920" y="5867400"/>
                  <a:ext cx="1676400" cy="762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sp>
          <p:nvSpPr>
            <p:cNvPr id="61" name="TextBox 60"/>
            <p:cNvSpPr txBox="1"/>
            <p:nvPr/>
          </p:nvSpPr>
          <p:spPr>
            <a:xfrm rot="16200000">
              <a:off x="5854065" y="2860942"/>
              <a:ext cx="1937465" cy="554070"/>
            </a:xfrm>
            <a:prstGeom prst="rect">
              <a:avLst/>
            </a:prstGeom>
            <a:noFill/>
          </p:spPr>
          <p:txBody>
            <a:bodyPr wrap="square" lIns="91344" tIns="45672" rIns="91344" bIns="45672" rtlCol="0">
              <a:spAutoFit/>
            </a:bodyPr>
            <a:lstStyle/>
            <a:p>
              <a:pPr algn="ctr" defTabSz="1215178"/>
              <a:r>
                <a:rPr lang="en-US" sz="2100" b="1" dirty="0">
                  <a:solidFill>
                    <a:srgbClr val="000000"/>
                  </a:solidFill>
                </a:rPr>
                <a:t>Labeling &amp; Nomenclature</a:t>
              </a:r>
            </a:p>
          </p:txBody>
        </p:sp>
      </p:grpSp>
      <p:grpSp>
        <p:nvGrpSpPr>
          <p:cNvPr id="5" name="Group 4"/>
          <p:cNvGrpSpPr/>
          <p:nvPr/>
        </p:nvGrpSpPr>
        <p:grpSpPr>
          <a:xfrm>
            <a:off x="9934584" y="2737746"/>
            <a:ext cx="1769867" cy="2985687"/>
            <a:chOff x="7149824" y="2043713"/>
            <a:chExt cx="1295400" cy="2239265"/>
          </a:xfrm>
        </p:grpSpPr>
        <p:grpSp>
          <p:nvGrpSpPr>
            <p:cNvPr id="62" name="Group 30"/>
            <p:cNvGrpSpPr/>
            <p:nvPr/>
          </p:nvGrpSpPr>
          <p:grpSpPr>
            <a:xfrm>
              <a:off x="7149824" y="2043713"/>
              <a:ext cx="1295400" cy="2239265"/>
              <a:chOff x="1503045" y="2057400"/>
              <a:chExt cx="1676400" cy="3505200"/>
            </a:xfrm>
            <a:scene3d>
              <a:camera prst="orthographicFront">
                <a:rot lat="0" lon="0" rev="0"/>
              </a:camera>
              <a:lightRig rig="threePt" dir="t"/>
            </a:scene3d>
          </p:grpSpPr>
          <p:sp>
            <p:nvSpPr>
              <p:cNvPr id="63" name="Rectangle 62"/>
              <p:cNvSpPr/>
              <p:nvPr/>
            </p:nvSpPr>
            <p:spPr>
              <a:xfrm>
                <a:off x="1693545" y="2362200"/>
                <a:ext cx="1295400" cy="28956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nvGrpSpPr>
              <p:cNvPr id="64" name="Group 32"/>
              <p:cNvGrpSpPr/>
              <p:nvPr/>
            </p:nvGrpSpPr>
            <p:grpSpPr>
              <a:xfrm>
                <a:off x="1503045" y="5257800"/>
                <a:ext cx="1676400" cy="304800"/>
                <a:chOff x="1493520" y="5486400"/>
                <a:chExt cx="1676400" cy="304800"/>
              </a:xfrm>
            </p:grpSpPr>
            <p:sp>
              <p:nvSpPr>
                <p:cNvPr id="68" name="Rectangle 67"/>
                <p:cNvSpPr/>
                <p:nvPr/>
              </p:nvSpPr>
              <p:spPr>
                <a:xfrm>
                  <a:off x="1600200" y="5486400"/>
                  <a:ext cx="1447800" cy="2286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69" name="Rectangle 68"/>
                <p:cNvSpPr/>
                <p:nvPr/>
              </p:nvSpPr>
              <p:spPr>
                <a:xfrm>
                  <a:off x="1493520" y="5715000"/>
                  <a:ext cx="1676400" cy="762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nvGrpSpPr>
              <p:cNvPr id="65" name="Group 33"/>
              <p:cNvGrpSpPr/>
              <p:nvPr/>
            </p:nvGrpSpPr>
            <p:grpSpPr>
              <a:xfrm flipV="1">
                <a:off x="1503045" y="2057400"/>
                <a:ext cx="1676400" cy="304800"/>
                <a:chOff x="1645920" y="5638800"/>
                <a:chExt cx="1676400" cy="304800"/>
              </a:xfrm>
            </p:grpSpPr>
            <p:sp>
              <p:nvSpPr>
                <p:cNvPr id="66" name="Rectangle 65"/>
                <p:cNvSpPr/>
                <p:nvPr/>
              </p:nvSpPr>
              <p:spPr>
                <a:xfrm>
                  <a:off x="1752600" y="5638800"/>
                  <a:ext cx="1447800" cy="2286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67" name="Rectangle 66"/>
                <p:cNvSpPr/>
                <p:nvPr/>
              </p:nvSpPr>
              <p:spPr>
                <a:xfrm>
                  <a:off x="1645920" y="5867400"/>
                  <a:ext cx="1676400" cy="76200"/>
                </a:xfrm>
                <a:prstGeom prst="rect">
                  <a:avLst/>
                </a:prstGeom>
                <a:gradFill flip="none" rotWithShape="1">
                  <a:gsLst>
                    <a:gs pos="0">
                      <a:schemeClr val="tx1">
                        <a:lumMod val="85000"/>
                        <a:lumOff val="15000"/>
                      </a:schemeClr>
                    </a:gs>
                    <a:gs pos="11000">
                      <a:srgbClr val="5F5F5F"/>
                    </a:gs>
                    <a:gs pos="21001">
                      <a:schemeClr val="tx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sp>
          <p:nvSpPr>
            <p:cNvPr id="70" name="TextBox 69"/>
            <p:cNvSpPr txBox="1"/>
            <p:nvPr/>
          </p:nvSpPr>
          <p:spPr>
            <a:xfrm rot="16200000">
              <a:off x="6975260" y="2989219"/>
              <a:ext cx="1937465" cy="427994"/>
            </a:xfrm>
            <a:prstGeom prst="rect">
              <a:avLst/>
            </a:prstGeom>
            <a:noFill/>
          </p:spPr>
          <p:txBody>
            <a:bodyPr wrap="square" lIns="91420" tIns="45710" rIns="91420" bIns="45710" rtlCol="0">
              <a:spAutoFit/>
            </a:bodyPr>
            <a:lstStyle>
              <a:defPPr>
                <a:defRPr lang="en-US"/>
              </a:defPPr>
              <a:lvl1pPr algn="ctr">
                <a:defRPr sz="1600"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215178"/>
              <a:r>
                <a:rPr lang="en-US" dirty="0">
                  <a:solidFill>
                    <a:srgbClr val="000000"/>
                  </a:solidFill>
                </a:rPr>
                <a:t>Medication Error Prevention</a:t>
              </a:r>
            </a:p>
          </p:txBody>
        </p:sp>
      </p:grpSp>
      <p:sp>
        <p:nvSpPr>
          <p:cNvPr id="72" name="Rectangle 71"/>
          <p:cNvSpPr/>
          <p:nvPr/>
        </p:nvSpPr>
        <p:spPr>
          <a:xfrm>
            <a:off x="141071" y="5892323"/>
            <a:ext cx="3961368" cy="426720"/>
          </a:xfrm>
          <a:prstGeom prst="rect">
            <a:avLst/>
          </a:prstGeom>
          <a:solidFill>
            <a:schemeClr val="accent4">
              <a:lumMod val="40000"/>
              <a:lumOff val="60000"/>
            </a:schemeClr>
          </a:solidFill>
          <a:ln>
            <a:noFill/>
          </a:ln>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lIns="121499" tIns="60749" rIns="121499" bIns="60749" rtlCol="0" anchor="ctr"/>
          <a:lstStyle/>
          <a:p>
            <a:pPr algn="ctr" defTabSz="1215178"/>
            <a:r>
              <a:rPr lang="en-US" sz="2100" b="1" dirty="0">
                <a:solidFill>
                  <a:srgbClr val="73808E">
                    <a:lumMod val="75000"/>
                  </a:srgbClr>
                </a:solidFill>
              </a:rPr>
              <a:t>Documentary  Solutions  </a:t>
            </a:r>
          </a:p>
        </p:txBody>
      </p:sp>
      <p:grpSp>
        <p:nvGrpSpPr>
          <p:cNvPr id="11" name="Group 10"/>
          <p:cNvGrpSpPr/>
          <p:nvPr/>
        </p:nvGrpSpPr>
        <p:grpSpPr>
          <a:xfrm>
            <a:off x="4286455" y="2729875"/>
            <a:ext cx="1769867" cy="2985687"/>
            <a:chOff x="3123754" y="2047355"/>
            <a:chExt cx="1327746" cy="2239265"/>
          </a:xfrm>
        </p:grpSpPr>
        <p:grpSp>
          <p:nvGrpSpPr>
            <p:cNvPr id="75" name="Group 13"/>
            <p:cNvGrpSpPr/>
            <p:nvPr/>
          </p:nvGrpSpPr>
          <p:grpSpPr>
            <a:xfrm>
              <a:off x="3123754" y="2047355"/>
              <a:ext cx="1327746" cy="2239265"/>
              <a:chOff x="1503045" y="2057400"/>
              <a:chExt cx="1676400" cy="3505200"/>
            </a:xfrm>
            <a:scene3d>
              <a:camera prst="orthographicFront"/>
              <a:lightRig rig="threePt" dir="t"/>
            </a:scene3d>
          </p:grpSpPr>
          <p:sp>
            <p:nvSpPr>
              <p:cNvPr id="76" name="Rectangle 75"/>
              <p:cNvSpPr/>
              <p:nvPr/>
            </p:nvSpPr>
            <p:spPr>
              <a:xfrm>
                <a:off x="1693545" y="2362200"/>
                <a:ext cx="1295400" cy="2895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nvGrpSpPr>
              <p:cNvPr id="77" name="Group 11"/>
              <p:cNvGrpSpPr/>
              <p:nvPr/>
            </p:nvGrpSpPr>
            <p:grpSpPr>
              <a:xfrm>
                <a:off x="1503045" y="5257800"/>
                <a:ext cx="1676400" cy="304800"/>
                <a:chOff x="1493520" y="5486400"/>
                <a:chExt cx="1676400" cy="304800"/>
              </a:xfrm>
            </p:grpSpPr>
            <p:sp>
              <p:nvSpPr>
                <p:cNvPr id="81" name="Rectangle 80"/>
                <p:cNvSpPr/>
                <p:nvPr/>
              </p:nvSpPr>
              <p:spPr>
                <a:xfrm>
                  <a:off x="1600200" y="54864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82" name="Rectangle 81"/>
                <p:cNvSpPr/>
                <p:nvPr/>
              </p:nvSpPr>
              <p:spPr>
                <a:xfrm>
                  <a:off x="1493520" y="57150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nvGrpSpPr>
              <p:cNvPr id="78" name="Group 10"/>
              <p:cNvGrpSpPr/>
              <p:nvPr/>
            </p:nvGrpSpPr>
            <p:grpSpPr>
              <a:xfrm flipV="1">
                <a:off x="1503045" y="2057400"/>
                <a:ext cx="1676400" cy="304800"/>
                <a:chOff x="1645920" y="5638800"/>
                <a:chExt cx="1676400" cy="304800"/>
              </a:xfrm>
            </p:grpSpPr>
            <p:sp>
              <p:nvSpPr>
                <p:cNvPr id="79" name="Rectangle 78"/>
                <p:cNvSpPr/>
                <p:nvPr/>
              </p:nvSpPr>
              <p:spPr>
                <a:xfrm>
                  <a:off x="1752600" y="56388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80" name="Rectangle 79"/>
                <p:cNvSpPr/>
                <p:nvPr/>
              </p:nvSpPr>
              <p:spPr>
                <a:xfrm>
                  <a:off x="1645920" y="58674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sp>
          <p:nvSpPr>
            <p:cNvPr id="83" name="TextBox 82"/>
            <p:cNvSpPr txBox="1"/>
            <p:nvPr/>
          </p:nvSpPr>
          <p:spPr>
            <a:xfrm rot="16200000">
              <a:off x="2885523" y="2875829"/>
              <a:ext cx="1937465" cy="554070"/>
            </a:xfrm>
            <a:prstGeom prst="rect">
              <a:avLst/>
            </a:prstGeom>
            <a:noFill/>
          </p:spPr>
          <p:txBody>
            <a:bodyPr wrap="square" lIns="91344" tIns="45672" rIns="91344" bIns="45672" rtlCol="0">
              <a:spAutoFit/>
            </a:bodyPr>
            <a:lstStyle/>
            <a:p>
              <a:pPr algn="ctr" defTabSz="1215178"/>
              <a:r>
                <a:rPr lang="en-US" sz="2100" b="1" dirty="0">
                  <a:solidFill>
                    <a:srgbClr val="000000"/>
                  </a:solidFill>
                </a:rPr>
                <a:t>Formulary / Drug </a:t>
              </a:r>
              <a:r>
                <a:rPr lang="en-US" sz="2100" b="1" dirty="0" smtClean="0">
                  <a:solidFill>
                    <a:srgbClr val="000000"/>
                  </a:solidFill>
                </a:rPr>
                <a:t>Classification</a:t>
              </a:r>
              <a:endParaRPr lang="en-US" sz="2100" b="1" dirty="0">
                <a:solidFill>
                  <a:srgbClr val="000000"/>
                </a:solidFill>
              </a:endParaRPr>
            </a:p>
          </p:txBody>
        </p:sp>
      </p:grpSp>
      <p:grpSp>
        <p:nvGrpSpPr>
          <p:cNvPr id="12" name="Group 11"/>
          <p:cNvGrpSpPr/>
          <p:nvPr/>
        </p:nvGrpSpPr>
        <p:grpSpPr>
          <a:xfrm>
            <a:off x="2394648" y="2726523"/>
            <a:ext cx="1769867" cy="2985687"/>
            <a:chOff x="1762125" y="2044841"/>
            <a:chExt cx="1327746" cy="2239265"/>
          </a:xfrm>
        </p:grpSpPr>
        <p:grpSp>
          <p:nvGrpSpPr>
            <p:cNvPr id="84" name="Group 13"/>
            <p:cNvGrpSpPr/>
            <p:nvPr/>
          </p:nvGrpSpPr>
          <p:grpSpPr>
            <a:xfrm>
              <a:off x="1762125" y="2044841"/>
              <a:ext cx="1327746" cy="2239265"/>
              <a:chOff x="1503045" y="2057400"/>
              <a:chExt cx="1676400" cy="3505200"/>
            </a:xfrm>
            <a:scene3d>
              <a:camera prst="orthographicFront"/>
              <a:lightRig rig="threePt" dir="t"/>
            </a:scene3d>
          </p:grpSpPr>
          <p:sp>
            <p:nvSpPr>
              <p:cNvPr id="85" name="Rectangle 84"/>
              <p:cNvSpPr/>
              <p:nvPr/>
            </p:nvSpPr>
            <p:spPr>
              <a:xfrm>
                <a:off x="1693545" y="2362200"/>
                <a:ext cx="1295400" cy="2895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nvGrpSpPr>
              <p:cNvPr id="86" name="Group 11"/>
              <p:cNvGrpSpPr/>
              <p:nvPr/>
            </p:nvGrpSpPr>
            <p:grpSpPr>
              <a:xfrm>
                <a:off x="1503045" y="5257800"/>
                <a:ext cx="1676400" cy="304800"/>
                <a:chOff x="1493520" y="5486400"/>
                <a:chExt cx="1676400" cy="304800"/>
              </a:xfrm>
            </p:grpSpPr>
            <p:sp>
              <p:nvSpPr>
                <p:cNvPr id="90" name="Rectangle 89"/>
                <p:cNvSpPr/>
                <p:nvPr/>
              </p:nvSpPr>
              <p:spPr>
                <a:xfrm>
                  <a:off x="1600200" y="54864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91" name="Rectangle 90"/>
                <p:cNvSpPr/>
                <p:nvPr/>
              </p:nvSpPr>
              <p:spPr>
                <a:xfrm>
                  <a:off x="1493520" y="57150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nvGrpSpPr>
              <p:cNvPr id="87" name="Group 10"/>
              <p:cNvGrpSpPr/>
              <p:nvPr/>
            </p:nvGrpSpPr>
            <p:grpSpPr>
              <a:xfrm flipV="1">
                <a:off x="1503045" y="2057400"/>
                <a:ext cx="1676400" cy="304800"/>
                <a:chOff x="1645920" y="5638800"/>
                <a:chExt cx="1676400" cy="304800"/>
              </a:xfrm>
            </p:grpSpPr>
            <p:sp>
              <p:nvSpPr>
                <p:cNvPr id="88" name="Rectangle 87"/>
                <p:cNvSpPr/>
                <p:nvPr/>
              </p:nvSpPr>
              <p:spPr>
                <a:xfrm>
                  <a:off x="1752600" y="56388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89" name="Rectangle 88"/>
                <p:cNvSpPr/>
                <p:nvPr/>
              </p:nvSpPr>
              <p:spPr>
                <a:xfrm>
                  <a:off x="1645920" y="58674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sp>
          <p:nvSpPr>
            <p:cNvPr id="92" name="TextBox 91"/>
            <p:cNvSpPr txBox="1"/>
            <p:nvPr/>
          </p:nvSpPr>
          <p:spPr>
            <a:xfrm rot="16200000">
              <a:off x="1504884" y="2927309"/>
              <a:ext cx="1937465" cy="554070"/>
            </a:xfrm>
            <a:prstGeom prst="rect">
              <a:avLst/>
            </a:prstGeom>
            <a:noFill/>
          </p:spPr>
          <p:txBody>
            <a:bodyPr wrap="square" lIns="91344" tIns="45672" rIns="91344" bIns="45672" rtlCol="0">
              <a:spAutoFit/>
            </a:bodyPr>
            <a:lstStyle/>
            <a:p>
              <a:pPr algn="ctr" defTabSz="1215178"/>
              <a:r>
                <a:rPr lang="en-US" sz="2100" b="1" dirty="0">
                  <a:solidFill>
                    <a:srgbClr val="000000"/>
                  </a:solidFill>
                </a:rPr>
                <a:t>Safe Handling of Hazardous Drugs</a:t>
              </a:r>
            </a:p>
          </p:txBody>
        </p:sp>
      </p:grpSp>
      <p:grpSp>
        <p:nvGrpSpPr>
          <p:cNvPr id="6" name="Group 5"/>
          <p:cNvGrpSpPr/>
          <p:nvPr/>
        </p:nvGrpSpPr>
        <p:grpSpPr>
          <a:xfrm>
            <a:off x="6190959" y="2730942"/>
            <a:ext cx="1769867" cy="2985687"/>
            <a:chOff x="4501554" y="2048155"/>
            <a:chExt cx="1327746" cy="2239265"/>
          </a:xfrm>
        </p:grpSpPr>
        <p:grpSp>
          <p:nvGrpSpPr>
            <p:cNvPr id="93" name="Group 13"/>
            <p:cNvGrpSpPr/>
            <p:nvPr/>
          </p:nvGrpSpPr>
          <p:grpSpPr>
            <a:xfrm>
              <a:off x="4501554" y="2048155"/>
              <a:ext cx="1327746" cy="2239265"/>
              <a:chOff x="1503045" y="2057400"/>
              <a:chExt cx="1676400" cy="3505200"/>
            </a:xfrm>
            <a:scene3d>
              <a:camera prst="orthographicFront"/>
              <a:lightRig rig="threePt" dir="t"/>
            </a:scene3d>
          </p:grpSpPr>
          <p:sp>
            <p:nvSpPr>
              <p:cNvPr id="94" name="Rectangle 93"/>
              <p:cNvSpPr/>
              <p:nvPr/>
            </p:nvSpPr>
            <p:spPr>
              <a:xfrm>
                <a:off x="1693545" y="2362200"/>
                <a:ext cx="1295400" cy="2895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nvGrpSpPr>
              <p:cNvPr id="95" name="Group 11"/>
              <p:cNvGrpSpPr/>
              <p:nvPr/>
            </p:nvGrpSpPr>
            <p:grpSpPr>
              <a:xfrm>
                <a:off x="1503045" y="5257800"/>
                <a:ext cx="1676400" cy="304800"/>
                <a:chOff x="1493520" y="5486400"/>
                <a:chExt cx="1676400" cy="304800"/>
              </a:xfrm>
            </p:grpSpPr>
            <p:sp>
              <p:nvSpPr>
                <p:cNvPr id="99" name="Rectangle 98"/>
                <p:cNvSpPr/>
                <p:nvPr/>
              </p:nvSpPr>
              <p:spPr>
                <a:xfrm>
                  <a:off x="1600200" y="54864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100" name="Rectangle 99"/>
                <p:cNvSpPr/>
                <p:nvPr/>
              </p:nvSpPr>
              <p:spPr>
                <a:xfrm>
                  <a:off x="1493520" y="57150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nvGrpSpPr>
              <p:cNvPr id="96" name="Group 10"/>
              <p:cNvGrpSpPr/>
              <p:nvPr/>
            </p:nvGrpSpPr>
            <p:grpSpPr>
              <a:xfrm flipV="1">
                <a:off x="1503045" y="2057400"/>
                <a:ext cx="1676400" cy="304800"/>
                <a:chOff x="1645920" y="5638800"/>
                <a:chExt cx="1676400" cy="304800"/>
              </a:xfrm>
            </p:grpSpPr>
            <p:sp>
              <p:nvSpPr>
                <p:cNvPr id="97" name="Rectangle 96"/>
                <p:cNvSpPr/>
                <p:nvPr/>
              </p:nvSpPr>
              <p:spPr>
                <a:xfrm>
                  <a:off x="1752600" y="5638800"/>
                  <a:ext cx="1447800" cy="2286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sp>
              <p:nvSpPr>
                <p:cNvPr id="98" name="Rectangle 97"/>
                <p:cNvSpPr/>
                <p:nvPr/>
              </p:nvSpPr>
              <p:spPr>
                <a:xfrm>
                  <a:off x="1645920" y="5867400"/>
                  <a:ext cx="1676400" cy="76200"/>
                </a:xfrm>
                <a:prstGeom prst="rect">
                  <a:avLst/>
                </a:prstGeom>
                <a:gradFill flip="none" rotWithShape="1">
                  <a:gsLst>
                    <a:gs pos="0">
                      <a:schemeClr val="tx1">
                        <a:lumMod val="85000"/>
                        <a:lumOff val="15000"/>
                      </a:schemeClr>
                    </a:gs>
                    <a:gs pos="11000">
                      <a:srgbClr val="5F5F5F"/>
                    </a:gs>
                    <a:gs pos="21001">
                      <a:schemeClr val="accent1"/>
                    </a:gs>
                    <a:gs pos="63000">
                      <a:srgbClr val="FFFFFF"/>
                    </a:gs>
                    <a:gs pos="67000">
                      <a:srgbClr val="B2B2B2">
                        <a:lumMod val="48000"/>
                        <a:lumOff val="52000"/>
                      </a:srgbClr>
                    </a:gs>
                    <a:gs pos="91000">
                      <a:srgbClr val="292929">
                        <a:lumMod val="72000"/>
                        <a:lumOff val="28000"/>
                      </a:srgbClr>
                    </a:gs>
                    <a:gs pos="98000">
                      <a:srgbClr val="777777"/>
                    </a:gs>
                    <a:gs pos="100000">
                      <a:srgbClr val="EAEAEA"/>
                    </a:gs>
                  </a:gsLst>
                  <a:lin ang="10800000" scaled="1"/>
                  <a:tileRect/>
                </a:gradFill>
                <a:ln w="6350">
                  <a:solidFill>
                    <a:schemeClr val="bg1">
                      <a:lumMod val="65000"/>
                    </a:schemeClr>
                  </a:solidFill>
                </a:ln>
                <a:effectLst>
                  <a:outerShdw blurRad="50800" dist="38100" dir="5400000" sx="101000" sy="101000" algn="t"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5178"/>
                  <a:endParaRPr lang="en-US" sz="2100" dirty="0">
                    <a:solidFill>
                      <a:srgbClr val="000000"/>
                    </a:solidFill>
                  </a:endParaRPr>
                </a:p>
              </p:txBody>
            </p:sp>
          </p:grpSp>
        </p:grpSp>
        <p:sp>
          <p:nvSpPr>
            <p:cNvPr id="101" name="TextBox 100"/>
            <p:cNvSpPr txBox="1"/>
            <p:nvPr/>
          </p:nvSpPr>
          <p:spPr>
            <a:xfrm rot="16200000">
              <a:off x="4263323" y="2952844"/>
              <a:ext cx="1937465" cy="554070"/>
            </a:xfrm>
            <a:prstGeom prst="rect">
              <a:avLst/>
            </a:prstGeom>
            <a:noFill/>
          </p:spPr>
          <p:txBody>
            <a:bodyPr wrap="square" lIns="91344" tIns="45672" rIns="91344" bIns="45672" rtlCol="0">
              <a:spAutoFit/>
            </a:bodyPr>
            <a:lstStyle/>
            <a:p>
              <a:pPr algn="ctr" defTabSz="1215178"/>
              <a:r>
                <a:rPr lang="en-US" sz="2100" b="1" dirty="0">
                  <a:solidFill>
                    <a:srgbClr val="000000"/>
                  </a:solidFill>
                </a:rPr>
                <a:t>Opioid</a:t>
              </a:r>
            </a:p>
            <a:p>
              <a:pPr algn="ctr" defTabSz="1215178"/>
              <a:r>
                <a:rPr lang="en-US" sz="2100" b="1" dirty="0">
                  <a:solidFill>
                    <a:srgbClr val="000000"/>
                  </a:solidFill>
                </a:rPr>
                <a:t> Epidemic </a:t>
              </a:r>
            </a:p>
          </p:txBody>
        </p:sp>
      </p:grpSp>
      <p:grpSp>
        <p:nvGrpSpPr>
          <p:cNvPr id="8" name="Group 7"/>
          <p:cNvGrpSpPr/>
          <p:nvPr/>
        </p:nvGrpSpPr>
        <p:grpSpPr>
          <a:xfrm>
            <a:off x="537601" y="2181644"/>
            <a:ext cx="11188326" cy="487973"/>
            <a:chOff x="400050" y="1547409"/>
            <a:chExt cx="8393430" cy="365980"/>
          </a:xfrm>
        </p:grpSpPr>
        <p:sp>
          <p:nvSpPr>
            <p:cNvPr id="3" name="Rectangle 2"/>
            <p:cNvSpPr/>
            <p:nvPr/>
          </p:nvSpPr>
          <p:spPr>
            <a:xfrm>
              <a:off x="400050" y="1547481"/>
              <a:ext cx="2011680" cy="365760"/>
            </a:xfrm>
            <a:prstGeom prst="rect">
              <a:avLst/>
            </a:prstGeom>
            <a:solidFill>
              <a:schemeClr val="accent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5431" eaLnBrk="0" fontAlgn="base" hangingPunct="0">
                <a:spcBef>
                  <a:spcPct val="0"/>
                </a:spcBef>
                <a:spcAft>
                  <a:spcPct val="0"/>
                </a:spcAft>
                <a:defRPr/>
              </a:pPr>
              <a:r>
                <a:rPr lang="en-US" altLang="en-US" sz="1600" b="1" dirty="0">
                  <a:solidFill>
                    <a:srgbClr val="000000">
                      <a:lumMod val="50000"/>
                      <a:lumOff val="50000"/>
                    </a:srgbClr>
                  </a:solidFill>
                  <a:ea typeface="Times New Roman" pitchFamily="18" charset="0"/>
                  <a:cs typeface="Times New Roman" pitchFamily="18" charset="0"/>
                </a:rPr>
                <a:t>Manufactures/     Industry </a:t>
              </a:r>
              <a:endParaRPr lang="en-US" altLang="en-US" sz="1600" b="1" dirty="0">
                <a:solidFill>
                  <a:srgbClr val="000000">
                    <a:lumMod val="50000"/>
                    <a:lumOff val="50000"/>
                  </a:srgbClr>
                </a:solidFill>
                <a:ea typeface="Times New Roman" pitchFamily="18" charset="0"/>
                <a:cs typeface="Arial" pitchFamily="34" charset="0"/>
              </a:endParaRPr>
            </a:p>
          </p:txBody>
        </p:sp>
        <p:sp>
          <p:nvSpPr>
            <p:cNvPr id="71" name="Rectangle 70"/>
            <p:cNvSpPr/>
            <p:nvPr/>
          </p:nvSpPr>
          <p:spPr>
            <a:xfrm>
              <a:off x="2538767" y="1547480"/>
              <a:ext cx="2011680" cy="365760"/>
            </a:xfrm>
            <a:prstGeom prst="rect">
              <a:avLst/>
            </a:prstGeom>
            <a:solidFill>
              <a:schemeClr val="accent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5431" eaLnBrk="0" fontAlgn="base" hangingPunct="0">
                <a:spcBef>
                  <a:spcPct val="0"/>
                </a:spcBef>
                <a:spcAft>
                  <a:spcPct val="0"/>
                </a:spcAft>
              </a:pPr>
              <a:r>
                <a:rPr lang="en-US" altLang="en-US" sz="1600" b="1" dirty="0">
                  <a:solidFill>
                    <a:srgbClr val="000000">
                      <a:lumMod val="50000"/>
                      <a:lumOff val="50000"/>
                    </a:srgbClr>
                  </a:solidFill>
                  <a:ea typeface="Times New Roman" pitchFamily="18" charset="0"/>
                  <a:cs typeface="Times New Roman" pitchFamily="18" charset="0"/>
                </a:rPr>
                <a:t>Policy Makers/ Regulators</a:t>
              </a:r>
            </a:p>
          </p:txBody>
        </p:sp>
        <p:sp>
          <p:nvSpPr>
            <p:cNvPr id="73" name="Rectangle 72"/>
            <p:cNvSpPr/>
            <p:nvPr/>
          </p:nvSpPr>
          <p:spPr>
            <a:xfrm>
              <a:off x="4664112" y="1547629"/>
              <a:ext cx="2011680" cy="365760"/>
            </a:xfrm>
            <a:prstGeom prst="rect">
              <a:avLst/>
            </a:prstGeom>
            <a:solidFill>
              <a:schemeClr val="accent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5431" eaLnBrk="0" fontAlgn="base" hangingPunct="0">
                <a:spcBef>
                  <a:spcPct val="0"/>
                </a:spcBef>
                <a:spcAft>
                  <a:spcPct val="0"/>
                </a:spcAft>
              </a:pPr>
              <a:r>
                <a:rPr lang="en-US" altLang="en-US" sz="1600" b="1" dirty="0">
                  <a:solidFill>
                    <a:srgbClr val="000000">
                      <a:lumMod val="50000"/>
                      <a:lumOff val="50000"/>
                    </a:srgbClr>
                  </a:solidFill>
                  <a:ea typeface="Times New Roman" pitchFamily="18" charset="0"/>
                  <a:cs typeface="Times New Roman" pitchFamily="18" charset="0"/>
                </a:rPr>
                <a:t>Health Care Practitioner/ Associations  </a:t>
              </a:r>
            </a:p>
          </p:txBody>
        </p:sp>
        <p:sp>
          <p:nvSpPr>
            <p:cNvPr id="74" name="Rectangle 73"/>
            <p:cNvSpPr/>
            <p:nvPr/>
          </p:nvSpPr>
          <p:spPr>
            <a:xfrm>
              <a:off x="6781800" y="1547409"/>
              <a:ext cx="2011680" cy="36576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215431" eaLnBrk="0" fontAlgn="base" hangingPunct="0">
                <a:spcBef>
                  <a:spcPct val="0"/>
                </a:spcBef>
                <a:spcAft>
                  <a:spcPct val="0"/>
                </a:spcAft>
              </a:pPr>
              <a:r>
                <a:rPr lang="en-US" altLang="en-US" sz="1600" b="1" dirty="0">
                  <a:solidFill>
                    <a:srgbClr val="000000">
                      <a:lumMod val="50000"/>
                      <a:lumOff val="50000"/>
                    </a:srgbClr>
                  </a:solidFill>
                  <a:ea typeface="Times New Roman" pitchFamily="18" charset="0"/>
                  <a:cs typeface="Times New Roman" pitchFamily="18" charset="0"/>
                </a:rPr>
                <a:t>Consumers/         Patients</a:t>
              </a:r>
            </a:p>
          </p:txBody>
        </p:sp>
      </p:grpSp>
      <p:sp>
        <p:nvSpPr>
          <p:cNvPr id="112" name="Rectangle 111"/>
          <p:cNvSpPr/>
          <p:nvPr/>
        </p:nvSpPr>
        <p:spPr>
          <a:xfrm>
            <a:off x="4121994" y="5896340"/>
            <a:ext cx="3961368" cy="426720"/>
          </a:xfrm>
          <a:prstGeom prst="rect">
            <a:avLst/>
          </a:prstGeom>
          <a:solidFill>
            <a:schemeClr val="accent4">
              <a:lumMod val="40000"/>
              <a:lumOff val="60000"/>
            </a:schemeClr>
          </a:solidFill>
          <a:ln>
            <a:noFill/>
          </a:ln>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lIns="121499" tIns="60749" rIns="121499" bIns="60749" rtlCol="0" anchor="ctr"/>
          <a:lstStyle/>
          <a:p>
            <a:pPr algn="ctr" defTabSz="1215178"/>
            <a:r>
              <a:rPr lang="en-US" sz="2100" b="1" dirty="0">
                <a:solidFill>
                  <a:srgbClr val="73808E">
                    <a:lumMod val="75000"/>
                  </a:srgbClr>
                </a:solidFill>
              </a:rPr>
              <a:t>  Education  </a:t>
            </a:r>
          </a:p>
        </p:txBody>
      </p:sp>
      <p:sp>
        <p:nvSpPr>
          <p:cNvPr id="113" name="Rectangle 112"/>
          <p:cNvSpPr/>
          <p:nvPr/>
        </p:nvSpPr>
        <p:spPr>
          <a:xfrm>
            <a:off x="8115959" y="5892323"/>
            <a:ext cx="3961368" cy="426720"/>
          </a:xfrm>
          <a:prstGeom prst="rect">
            <a:avLst/>
          </a:prstGeom>
          <a:solidFill>
            <a:schemeClr val="accent4">
              <a:lumMod val="40000"/>
              <a:lumOff val="60000"/>
            </a:schemeClr>
          </a:solidFill>
          <a:ln>
            <a:noFill/>
          </a:ln>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lIns="121499" tIns="60749" rIns="121499" bIns="60749" rtlCol="0" anchor="ctr"/>
          <a:lstStyle/>
          <a:p>
            <a:pPr algn="ctr" defTabSz="1215178"/>
            <a:r>
              <a:rPr lang="en-US" sz="2100" b="1" dirty="0">
                <a:solidFill>
                  <a:srgbClr val="73808E">
                    <a:lumMod val="75000"/>
                  </a:srgbClr>
                </a:solidFill>
              </a:rPr>
              <a:t>Digital Solutions (HI&amp;T)  </a:t>
            </a:r>
          </a:p>
        </p:txBody>
      </p:sp>
      <p:sp>
        <p:nvSpPr>
          <p:cNvPr id="114" name="Title 1"/>
          <p:cNvSpPr>
            <a:spLocks noGrp="1"/>
          </p:cNvSpPr>
          <p:nvPr>
            <p:ph type="title"/>
          </p:nvPr>
        </p:nvSpPr>
        <p:spPr>
          <a:xfrm>
            <a:off x="426608" y="74431"/>
            <a:ext cx="10397336" cy="839972"/>
          </a:xfrm>
        </p:spPr>
        <p:txBody>
          <a:bodyPr>
            <a:normAutofit/>
          </a:bodyPr>
          <a:lstStyle/>
          <a:p>
            <a:r>
              <a:rPr lang="en-US" sz="3200" spc="-151" dirty="0"/>
              <a:t>HQS Portfolio</a:t>
            </a:r>
          </a:p>
        </p:txBody>
      </p:sp>
      <p:cxnSp>
        <p:nvCxnSpPr>
          <p:cNvPr id="16" name="Straight Arrow Connector 15"/>
          <p:cNvCxnSpPr/>
          <p:nvPr/>
        </p:nvCxnSpPr>
        <p:spPr>
          <a:xfrm>
            <a:off x="9949961" y="3631858"/>
            <a:ext cx="0" cy="2124364"/>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95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2" grpId="0" animBg="1"/>
      <p:bldP spid="112" grpId="0" animBg="1"/>
      <p:bldP spid="113" grpId="0" animBg="1"/>
      <p:bldP spid="1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9271377" y="5089878"/>
            <a:ext cx="2655773" cy="1580371"/>
          </a:xfrm>
          <a:prstGeom prst="rect">
            <a:avLst/>
          </a:prstGeom>
          <a:solidFill>
            <a:schemeClr val="bg2"/>
          </a:solid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5" name="Rectangle 34"/>
          <p:cNvSpPr/>
          <p:nvPr/>
        </p:nvSpPr>
        <p:spPr>
          <a:xfrm>
            <a:off x="6396590" y="5121410"/>
            <a:ext cx="2655773" cy="1546456"/>
          </a:xfrm>
          <a:prstGeom prst="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24" name="Rectangle 23"/>
          <p:cNvSpPr/>
          <p:nvPr/>
        </p:nvSpPr>
        <p:spPr>
          <a:xfrm>
            <a:off x="3392069" y="5123793"/>
            <a:ext cx="2655773" cy="1544073"/>
          </a:xfrm>
          <a:prstGeom prst="rect">
            <a:avLst/>
          </a:prstGeom>
          <a:solidFill>
            <a:schemeClr val="accent6"/>
          </a:solid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2" name="Rectangle 1"/>
          <p:cNvSpPr/>
          <p:nvPr/>
        </p:nvSpPr>
        <p:spPr>
          <a:xfrm>
            <a:off x="291440" y="5123793"/>
            <a:ext cx="2655773" cy="1560786"/>
          </a:xfrm>
          <a:prstGeom prst="rect">
            <a:avLst/>
          </a:prstGeom>
          <a:solidFill>
            <a:schemeClr val="accent2"/>
          </a:solid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 name="Title 3"/>
          <p:cNvSpPr>
            <a:spLocks noGrp="1"/>
          </p:cNvSpPr>
          <p:nvPr>
            <p:ph type="title"/>
          </p:nvPr>
        </p:nvSpPr>
        <p:spPr>
          <a:xfrm>
            <a:off x="291440" y="58668"/>
            <a:ext cx="10703847" cy="839972"/>
          </a:xfrm>
        </p:spPr>
        <p:txBody>
          <a:bodyPr/>
          <a:lstStyle/>
          <a:p>
            <a:r>
              <a:rPr lang="en-US" sz="2800" dirty="0" smtClean="0"/>
              <a:t>USP standards impact many points along the drug data chain</a:t>
            </a:r>
            <a:endParaRPr lang="en-US" sz="2800" dirty="0"/>
          </a:p>
        </p:txBody>
      </p:sp>
      <p:sp>
        <p:nvSpPr>
          <p:cNvPr id="8" name="TextBox 7"/>
          <p:cNvSpPr txBox="1"/>
          <p:nvPr/>
        </p:nvSpPr>
        <p:spPr>
          <a:xfrm>
            <a:off x="291440" y="1884383"/>
            <a:ext cx="2655773" cy="1343958"/>
          </a:xfrm>
          <a:prstGeom prst="rect">
            <a:avLst/>
          </a:prstGeom>
          <a:noFill/>
        </p:spPr>
        <p:txBody>
          <a:bodyPr wrap="square" lIns="0" tIns="0" rIns="0" bIns="0" rtlCol="0">
            <a:spAutoFit/>
          </a:bodyPr>
          <a:lstStyle/>
          <a:p>
            <a:pPr marL="285750" indent="-285750">
              <a:spcBef>
                <a:spcPts val="2000"/>
              </a:spcBef>
              <a:buClr>
                <a:srgbClr val="F16145"/>
              </a:buClr>
              <a:buSzPct val="80000"/>
              <a:buFont typeface="Arial" panose="020B0604020202020204" pitchFamily="34" charset="0"/>
              <a:buChar char="•"/>
            </a:pPr>
            <a:r>
              <a:rPr lang="en-US" sz="1800" dirty="0" smtClean="0"/>
              <a:t>Substance verification</a:t>
            </a:r>
          </a:p>
          <a:p>
            <a:pPr marL="285750" indent="-285750">
              <a:spcBef>
                <a:spcPts val="2000"/>
              </a:spcBef>
              <a:buClr>
                <a:srgbClr val="F16145"/>
              </a:buClr>
              <a:buSzPct val="80000"/>
              <a:buFont typeface="Arial" panose="020B0604020202020204" pitchFamily="34" charset="0"/>
              <a:buChar char="•"/>
            </a:pPr>
            <a:r>
              <a:rPr lang="en-US" sz="1800" dirty="0" smtClean="0"/>
              <a:t>Impurities, Excipients</a:t>
            </a:r>
          </a:p>
          <a:p>
            <a:pPr marL="285750" indent="-285750">
              <a:spcBef>
                <a:spcPts val="2000"/>
              </a:spcBef>
              <a:buClr>
                <a:srgbClr val="F16145"/>
              </a:buClr>
              <a:buSzPct val="80000"/>
              <a:buFont typeface="Arial" panose="020B0604020202020204" pitchFamily="34" charset="0"/>
              <a:buChar char="•"/>
            </a:pPr>
            <a:r>
              <a:rPr lang="en-US" sz="1800" dirty="0" smtClean="0"/>
              <a:t>Nomenclature</a:t>
            </a:r>
            <a:endParaRPr lang="en-US" sz="1800" dirty="0"/>
          </a:p>
        </p:txBody>
      </p:sp>
      <p:sp>
        <p:nvSpPr>
          <p:cNvPr id="12" name="TextBox 11"/>
          <p:cNvSpPr txBox="1"/>
          <p:nvPr/>
        </p:nvSpPr>
        <p:spPr>
          <a:xfrm>
            <a:off x="3817541" y="1870389"/>
            <a:ext cx="1939257" cy="1004378"/>
          </a:xfrm>
          <a:prstGeom prst="rect">
            <a:avLst/>
          </a:prstGeom>
          <a:noFill/>
        </p:spPr>
        <p:txBody>
          <a:bodyPr wrap="square" lIns="0" tIns="0" rIns="0" bIns="0" rtlCol="0">
            <a:spAutoFit/>
          </a:bodyPr>
          <a:lstStyle/>
          <a:p>
            <a:pPr marL="285750" indent="-285750">
              <a:lnSpc>
                <a:spcPct val="90000"/>
              </a:lnSpc>
              <a:spcBef>
                <a:spcPts val="2000"/>
              </a:spcBef>
              <a:buClr>
                <a:srgbClr val="F16145"/>
              </a:buClr>
              <a:buSzPct val="80000"/>
              <a:buFont typeface="Arial" panose="020B0604020202020204" pitchFamily="34" charset="0"/>
              <a:buChar char="•"/>
            </a:pPr>
            <a:r>
              <a:rPr lang="en-US" sz="1800" dirty="0" smtClean="0"/>
              <a:t>Compounding,</a:t>
            </a:r>
          </a:p>
          <a:p>
            <a:pPr marL="285750" indent="-285750">
              <a:lnSpc>
                <a:spcPct val="90000"/>
              </a:lnSpc>
              <a:spcBef>
                <a:spcPts val="2000"/>
              </a:spcBef>
              <a:buClr>
                <a:srgbClr val="F16145"/>
              </a:buClr>
              <a:buSzPct val="80000"/>
              <a:buFont typeface="Arial" panose="020B0604020202020204" pitchFamily="34" charset="0"/>
              <a:buChar char="•"/>
            </a:pPr>
            <a:r>
              <a:rPr lang="en-US" sz="1800" dirty="0"/>
              <a:t>S</a:t>
            </a:r>
            <a:r>
              <a:rPr lang="en-US" sz="1800" dirty="0" smtClean="0"/>
              <a:t>afe handling of HDs</a:t>
            </a:r>
            <a:endParaRPr lang="en-US" sz="1800" dirty="0"/>
          </a:p>
        </p:txBody>
      </p:sp>
      <p:sp>
        <p:nvSpPr>
          <p:cNvPr id="13" name="TextBox 12"/>
          <p:cNvSpPr txBox="1"/>
          <p:nvPr/>
        </p:nvSpPr>
        <p:spPr>
          <a:xfrm>
            <a:off x="9271377" y="1915242"/>
            <a:ext cx="2077823" cy="249299"/>
          </a:xfrm>
          <a:prstGeom prst="rect">
            <a:avLst/>
          </a:prstGeom>
          <a:noFill/>
        </p:spPr>
        <p:txBody>
          <a:bodyPr wrap="square" lIns="0" tIns="0" rIns="0" bIns="0" rtlCol="0">
            <a:spAutoFit/>
          </a:bodyPr>
          <a:lstStyle/>
          <a:p>
            <a:pPr>
              <a:lnSpc>
                <a:spcPct val="90000"/>
              </a:lnSpc>
              <a:spcBef>
                <a:spcPts val="2000"/>
              </a:spcBef>
              <a:buClr>
                <a:srgbClr val="F16145"/>
              </a:buClr>
              <a:buSzPct val="80000"/>
            </a:pPr>
            <a:r>
              <a:rPr lang="en-US" sz="1800" dirty="0" smtClean="0"/>
              <a:t>Formulary Design</a:t>
            </a:r>
            <a:endParaRPr lang="en-US" sz="1800" dirty="0"/>
          </a:p>
        </p:txBody>
      </p:sp>
      <p:cxnSp>
        <p:nvCxnSpPr>
          <p:cNvPr id="16" name="Straight Arrow Connector 15"/>
          <p:cNvCxnSpPr/>
          <p:nvPr/>
        </p:nvCxnSpPr>
        <p:spPr>
          <a:xfrm>
            <a:off x="426608" y="1686904"/>
            <a:ext cx="10568679" cy="15766"/>
          </a:xfrm>
          <a:prstGeom prst="straightConnector1">
            <a:avLst/>
          </a:prstGeom>
          <a:noFill/>
          <a:ln w="25400">
            <a:solidFill>
              <a:schemeClr val="accent3">
                <a:lumMod val="75000"/>
              </a:schemeClr>
            </a:solidFill>
            <a:round/>
            <a:headEnd type="arrow"/>
            <a:tailEnd type="arrow"/>
          </a:ln>
          <a:effectLst/>
        </p:spPr>
      </p:cxnSp>
      <p:sp>
        <p:nvSpPr>
          <p:cNvPr id="20" name="TextBox 19"/>
          <p:cNvSpPr txBox="1"/>
          <p:nvPr/>
        </p:nvSpPr>
        <p:spPr>
          <a:xfrm>
            <a:off x="6855341" y="1912909"/>
            <a:ext cx="1740257" cy="747897"/>
          </a:xfrm>
          <a:prstGeom prst="rect">
            <a:avLst/>
          </a:prstGeom>
          <a:noFill/>
        </p:spPr>
        <p:txBody>
          <a:bodyPr wrap="square" lIns="0" tIns="0" rIns="0" bIns="0" rtlCol="0">
            <a:spAutoFit/>
          </a:bodyPr>
          <a:lstStyle/>
          <a:p>
            <a:pPr>
              <a:lnSpc>
                <a:spcPct val="90000"/>
              </a:lnSpc>
              <a:spcBef>
                <a:spcPts val="2000"/>
              </a:spcBef>
              <a:buClr>
                <a:srgbClr val="F16145"/>
              </a:buClr>
              <a:buSzPct val="80000"/>
            </a:pPr>
            <a:r>
              <a:rPr lang="en-US" sz="1800" dirty="0" smtClean="0"/>
              <a:t>Medication error prevention (NCC  MERP)</a:t>
            </a:r>
            <a:endParaRPr lang="en-US" sz="1800" dirty="0"/>
          </a:p>
        </p:txBody>
      </p:sp>
      <p:sp>
        <p:nvSpPr>
          <p:cNvPr id="21" name="TextBox 20"/>
          <p:cNvSpPr txBox="1"/>
          <p:nvPr/>
        </p:nvSpPr>
        <p:spPr>
          <a:xfrm>
            <a:off x="551793" y="1074624"/>
            <a:ext cx="2395420" cy="536027"/>
          </a:xfrm>
          <a:prstGeom prst="rect">
            <a:avLst/>
          </a:prstGeom>
          <a:noFill/>
        </p:spPr>
        <p:txBody>
          <a:bodyPr wrap="none" rtlCol="0">
            <a:noAutofit/>
          </a:bodyPr>
          <a:lstStyle/>
          <a:p>
            <a:pPr>
              <a:lnSpc>
                <a:spcPct val="90000"/>
              </a:lnSpc>
              <a:spcBef>
                <a:spcPts val="2000"/>
              </a:spcBef>
              <a:buClr>
                <a:srgbClr val="F16145"/>
              </a:buClr>
              <a:buSzPct val="80000"/>
            </a:pPr>
            <a:r>
              <a:rPr lang="en-US" sz="2200" dirty="0" smtClean="0">
                <a:solidFill>
                  <a:schemeClr val="accent2"/>
                </a:solidFill>
              </a:rPr>
              <a:t>Manufacturer</a:t>
            </a:r>
            <a:endParaRPr lang="en-US" sz="2200" dirty="0">
              <a:solidFill>
                <a:schemeClr val="accent2"/>
              </a:solidFill>
            </a:endParaRPr>
          </a:p>
        </p:txBody>
      </p:sp>
      <p:sp>
        <p:nvSpPr>
          <p:cNvPr id="22" name="TextBox 21"/>
          <p:cNvSpPr txBox="1"/>
          <p:nvPr/>
        </p:nvSpPr>
        <p:spPr>
          <a:xfrm>
            <a:off x="3530711" y="1079900"/>
            <a:ext cx="2746800" cy="572821"/>
          </a:xfrm>
          <a:prstGeom prst="rect">
            <a:avLst/>
          </a:prstGeom>
          <a:noFill/>
        </p:spPr>
        <p:txBody>
          <a:bodyPr wrap="none" rtlCol="0">
            <a:noAutofit/>
          </a:bodyPr>
          <a:lstStyle/>
          <a:p>
            <a:pPr>
              <a:lnSpc>
                <a:spcPct val="90000"/>
              </a:lnSpc>
              <a:spcBef>
                <a:spcPts val="2000"/>
              </a:spcBef>
              <a:buClr>
                <a:srgbClr val="F16145"/>
              </a:buClr>
              <a:buSzPct val="80000"/>
            </a:pPr>
            <a:r>
              <a:rPr lang="en-US" sz="2200" dirty="0" smtClean="0">
                <a:solidFill>
                  <a:schemeClr val="accent2"/>
                </a:solidFill>
              </a:rPr>
              <a:t>Institutions/Providers</a:t>
            </a:r>
            <a:endParaRPr lang="en-US" sz="2200" dirty="0">
              <a:solidFill>
                <a:schemeClr val="accent2"/>
              </a:solidFill>
            </a:endParaRPr>
          </a:p>
        </p:txBody>
      </p:sp>
      <p:sp>
        <p:nvSpPr>
          <p:cNvPr id="23" name="TextBox 22"/>
          <p:cNvSpPr txBox="1"/>
          <p:nvPr/>
        </p:nvSpPr>
        <p:spPr>
          <a:xfrm>
            <a:off x="6931177" y="1082545"/>
            <a:ext cx="1440041" cy="572821"/>
          </a:xfrm>
          <a:prstGeom prst="rect">
            <a:avLst/>
          </a:prstGeom>
          <a:noFill/>
        </p:spPr>
        <p:txBody>
          <a:bodyPr wrap="none" rtlCol="0">
            <a:noAutofit/>
          </a:bodyPr>
          <a:lstStyle/>
          <a:p>
            <a:pPr>
              <a:lnSpc>
                <a:spcPct val="90000"/>
              </a:lnSpc>
              <a:spcBef>
                <a:spcPts val="2000"/>
              </a:spcBef>
              <a:buClr>
                <a:srgbClr val="F16145"/>
              </a:buClr>
              <a:buSzPct val="80000"/>
            </a:pPr>
            <a:r>
              <a:rPr lang="en-US" sz="2200" dirty="0" smtClean="0">
                <a:solidFill>
                  <a:schemeClr val="accent2"/>
                </a:solidFill>
              </a:rPr>
              <a:t>Patients</a:t>
            </a:r>
            <a:endParaRPr lang="en-US" sz="2200" dirty="0">
              <a:solidFill>
                <a:schemeClr val="accent2"/>
              </a:solidFill>
            </a:endParaRPr>
          </a:p>
        </p:txBody>
      </p:sp>
      <p:sp>
        <p:nvSpPr>
          <p:cNvPr id="25" name="Rectangle 24"/>
          <p:cNvSpPr/>
          <p:nvPr/>
        </p:nvSpPr>
        <p:spPr>
          <a:xfrm>
            <a:off x="316248" y="3972883"/>
            <a:ext cx="11610902" cy="504524"/>
          </a:xfrm>
          <a:prstGeom prst="rect">
            <a:avLst/>
          </a:prstGeom>
          <a:solidFill>
            <a:schemeClr val="accent4"/>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b="1" dirty="0" smtClean="0">
                <a:solidFill>
                  <a:schemeClr val="bg1"/>
                </a:solidFill>
                <a:latin typeface="+mj-lt"/>
              </a:rPr>
              <a:t>Translational Informatics</a:t>
            </a:r>
            <a:endParaRPr lang="en-US" b="1" dirty="0">
              <a:solidFill>
                <a:schemeClr val="bg1"/>
              </a:solidFill>
              <a:latin typeface="+mj-lt"/>
            </a:endParaRPr>
          </a:p>
        </p:txBody>
      </p:sp>
      <p:sp>
        <p:nvSpPr>
          <p:cNvPr id="26" name="Down Arrow 25"/>
          <p:cNvSpPr/>
          <p:nvPr/>
        </p:nvSpPr>
        <p:spPr>
          <a:xfrm>
            <a:off x="1246772" y="3398174"/>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27" name="Down Arrow 26"/>
          <p:cNvSpPr/>
          <p:nvPr/>
        </p:nvSpPr>
        <p:spPr>
          <a:xfrm>
            <a:off x="4791810" y="3365601"/>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29" name="Down Arrow 28"/>
          <p:cNvSpPr/>
          <p:nvPr/>
        </p:nvSpPr>
        <p:spPr>
          <a:xfrm>
            <a:off x="7564455" y="3350876"/>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0" name="Down Arrow 29"/>
          <p:cNvSpPr/>
          <p:nvPr/>
        </p:nvSpPr>
        <p:spPr>
          <a:xfrm>
            <a:off x="10395196" y="3365877"/>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1" name="TextBox 30"/>
          <p:cNvSpPr txBox="1"/>
          <p:nvPr/>
        </p:nvSpPr>
        <p:spPr>
          <a:xfrm>
            <a:off x="9497775" y="5267799"/>
            <a:ext cx="2429375" cy="1253677"/>
          </a:xfrm>
          <a:prstGeom prst="rect">
            <a:avLst/>
          </a:prstGeom>
          <a:noFill/>
        </p:spPr>
        <p:txBody>
          <a:bodyPr wrap="square" lIns="0" tIns="0" rIns="0" bIns="0" rtlCol="0">
            <a:spAutoFit/>
          </a:bodyPr>
          <a:lstStyle/>
          <a:p>
            <a:pPr marL="285750" indent="-285750">
              <a:lnSpc>
                <a:spcPct val="90000"/>
              </a:lnSpc>
              <a:spcBef>
                <a:spcPts val="2000"/>
              </a:spcBef>
              <a:buClr>
                <a:srgbClr val="F16145"/>
              </a:buClr>
              <a:buSzPct val="80000"/>
              <a:buFont typeface="Arial" panose="020B0604020202020204" pitchFamily="34" charset="0"/>
              <a:buChar char="•"/>
            </a:pPr>
            <a:r>
              <a:rPr lang="en-US" sz="1800" b="1" dirty="0" smtClean="0">
                <a:solidFill>
                  <a:schemeClr val="tx2"/>
                </a:solidFill>
              </a:rPr>
              <a:t>USP Drug Classification</a:t>
            </a:r>
          </a:p>
          <a:p>
            <a:pPr marL="285750" indent="-285750">
              <a:lnSpc>
                <a:spcPct val="90000"/>
              </a:lnSpc>
              <a:spcBef>
                <a:spcPts val="2000"/>
              </a:spcBef>
              <a:buClr>
                <a:srgbClr val="F16145"/>
              </a:buClr>
              <a:buSzPct val="80000"/>
              <a:buFont typeface="Arial" panose="020B0604020202020204" pitchFamily="34" charset="0"/>
              <a:buChar char="•"/>
            </a:pPr>
            <a:r>
              <a:rPr lang="en-US" sz="1800" b="1" dirty="0" smtClean="0">
                <a:solidFill>
                  <a:schemeClr val="tx2"/>
                </a:solidFill>
              </a:rPr>
              <a:t>Medicare Model Guidelines</a:t>
            </a:r>
            <a:endParaRPr lang="en-US" sz="1800" b="1" dirty="0">
              <a:solidFill>
                <a:schemeClr val="tx2"/>
              </a:solidFill>
            </a:endParaRPr>
          </a:p>
        </p:txBody>
      </p:sp>
      <p:sp>
        <p:nvSpPr>
          <p:cNvPr id="32" name="TextBox 31"/>
          <p:cNvSpPr txBox="1"/>
          <p:nvPr/>
        </p:nvSpPr>
        <p:spPr>
          <a:xfrm>
            <a:off x="6750698" y="5273490"/>
            <a:ext cx="2073686" cy="1253677"/>
          </a:xfrm>
          <a:prstGeom prst="rect">
            <a:avLst/>
          </a:prstGeom>
          <a:noFill/>
        </p:spPr>
        <p:txBody>
          <a:bodyPr wrap="square" lIns="0" tIns="0" rIns="0" bIns="0" rtlCol="0">
            <a:spAutoFit/>
          </a:bodyPr>
          <a:lstStyle/>
          <a:p>
            <a:pPr marL="285750" indent="-285750">
              <a:lnSpc>
                <a:spcPct val="90000"/>
              </a:lnSpc>
              <a:spcBef>
                <a:spcPts val="2000"/>
              </a:spcBef>
              <a:buClr>
                <a:srgbClr val="F16145"/>
              </a:buClr>
              <a:buSzPct val="80000"/>
              <a:buFont typeface="Arial" panose="020B0604020202020204" pitchFamily="34" charset="0"/>
              <a:buChar char="•"/>
            </a:pPr>
            <a:r>
              <a:rPr lang="en-US" sz="1800" b="1" dirty="0" smtClean="0">
                <a:solidFill>
                  <a:schemeClr val="bg1"/>
                </a:solidFill>
              </a:rPr>
              <a:t>Drug Allergies and Intolerances</a:t>
            </a:r>
          </a:p>
          <a:p>
            <a:pPr marL="285750" indent="-285750">
              <a:lnSpc>
                <a:spcPct val="90000"/>
              </a:lnSpc>
              <a:spcBef>
                <a:spcPts val="2000"/>
              </a:spcBef>
              <a:buClr>
                <a:srgbClr val="F16145"/>
              </a:buClr>
              <a:buSzPct val="80000"/>
              <a:buFont typeface="Arial" panose="020B0604020202020204" pitchFamily="34" charset="0"/>
              <a:buChar char="•"/>
            </a:pPr>
            <a:r>
              <a:rPr lang="en-US" sz="1800" b="1" dirty="0" err="1" smtClean="0">
                <a:solidFill>
                  <a:schemeClr val="bg1"/>
                </a:solidFill>
              </a:rPr>
              <a:t>PGx</a:t>
            </a:r>
            <a:r>
              <a:rPr lang="en-US" sz="1800" b="1" dirty="0" smtClean="0">
                <a:solidFill>
                  <a:schemeClr val="bg1"/>
                </a:solidFill>
              </a:rPr>
              <a:t>*</a:t>
            </a:r>
            <a:endParaRPr lang="en-US" sz="1800" b="1" dirty="0">
              <a:solidFill>
                <a:schemeClr val="bg1"/>
              </a:solidFill>
            </a:endParaRPr>
          </a:p>
        </p:txBody>
      </p:sp>
      <p:sp>
        <p:nvSpPr>
          <p:cNvPr id="33" name="TextBox 32"/>
          <p:cNvSpPr txBox="1"/>
          <p:nvPr/>
        </p:nvSpPr>
        <p:spPr>
          <a:xfrm>
            <a:off x="3683112" y="5167273"/>
            <a:ext cx="2073686" cy="1502976"/>
          </a:xfrm>
          <a:prstGeom prst="rect">
            <a:avLst/>
          </a:prstGeom>
          <a:noFill/>
        </p:spPr>
        <p:txBody>
          <a:bodyPr wrap="square" lIns="0" tIns="0" rIns="0" bIns="0" rtlCol="0">
            <a:spAutoFit/>
          </a:bodyPr>
          <a:lstStyle/>
          <a:p>
            <a:pPr marL="285750" indent="-285750">
              <a:lnSpc>
                <a:spcPct val="90000"/>
              </a:lnSpc>
              <a:spcBef>
                <a:spcPts val="2000"/>
              </a:spcBef>
              <a:buClr>
                <a:srgbClr val="F16145"/>
              </a:buClr>
              <a:buSzPct val="80000"/>
              <a:buFont typeface="Arial" panose="020B0604020202020204" pitchFamily="34" charset="0"/>
              <a:buChar char="•"/>
            </a:pPr>
            <a:r>
              <a:rPr lang="en-US" sz="1800" b="1" dirty="0" smtClean="0">
                <a:solidFill>
                  <a:schemeClr val="tx2"/>
                </a:solidFill>
              </a:rPr>
              <a:t>Encoded compounded drug formulations</a:t>
            </a:r>
          </a:p>
          <a:p>
            <a:pPr marL="285750" indent="-285750">
              <a:lnSpc>
                <a:spcPct val="90000"/>
              </a:lnSpc>
              <a:spcBef>
                <a:spcPts val="2000"/>
              </a:spcBef>
              <a:buClr>
                <a:srgbClr val="F16145"/>
              </a:buClr>
              <a:buSzPct val="80000"/>
              <a:buFont typeface="Arial" panose="020B0604020202020204" pitchFamily="34" charset="0"/>
              <a:buChar char="•"/>
            </a:pPr>
            <a:r>
              <a:rPr lang="en-US" sz="1800" b="1" dirty="0" err="1" smtClean="0">
                <a:solidFill>
                  <a:schemeClr val="tx2"/>
                </a:solidFill>
              </a:rPr>
              <a:t>HazRx</a:t>
            </a:r>
            <a:r>
              <a:rPr lang="en-US" sz="1800" b="1" dirty="0" smtClean="0">
                <a:solidFill>
                  <a:schemeClr val="tx2"/>
                </a:solidFill>
              </a:rPr>
              <a:t>™ DC</a:t>
            </a:r>
          </a:p>
        </p:txBody>
      </p:sp>
      <p:sp>
        <p:nvSpPr>
          <p:cNvPr id="34" name="TextBox 33"/>
          <p:cNvSpPr txBox="1"/>
          <p:nvPr/>
        </p:nvSpPr>
        <p:spPr>
          <a:xfrm>
            <a:off x="553089" y="5521880"/>
            <a:ext cx="2073686" cy="1004378"/>
          </a:xfrm>
          <a:prstGeom prst="rect">
            <a:avLst/>
          </a:prstGeom>
          <a:noFill/>
        </p:spPr>
        <p:txBody>
          <a:bodyPr wrap="square" lIns="0" tIns="0" rIns="0" bIns="0" rtlCol="0">
            <a:spAutoFit/>
          </a:bodyPr>
          <a:lstStyle/>
          <a:p>
            <a:pPr>
              <a:lnSpc>
                <a:spcPct val="90000"/>
              </a:lnSpc>
              <a:spcBef>
                <a:spcPts val="2000"/>
              </a:spcBef>
              <a:buClr>
                <a:srgbClr val="F16145"/>
              </a:buClr>
              <a:buSzPct val="80000"/>
            </a:pPr>
            <a:r>
              <a:rPr lang="en-US" sz="1800" b="1" dirty="0" smtClean="0">
                <a:solidFill>
                  <a:schemeClr val="bg1"/>
                </a:solidFill>
                <a:latin typeface="+mj-lt"/>
              </a:rPr>
              <a:t>USP </a:t>
            </a:r>
            <a:r>
              <a:rPr lang="en-US" sz="1800" b="1" dirty="0" err="1" smtClean="0">
                <a:solidFill>
                  <a:schemeClr val="bg1"/>
                </a:solidFill>
                <a:latin typeface="+mj-lt"/>
              </a:rPr>
              <a:t>Compendial</a:t>
            </a:r>
            <a:r>
              <a:rPr lang="en-US" sz="1800" b="1" dirty="0" smtClean="0">
                <a:solidFill>
                  <a:schemeClr val="bg1"/>
                </a:solidFill>
                <a:latin typeface="+mj-lt"/>
              </a:rPr>
              <a:t> Nomenclature</a:t>
            </a:r>
          </a:p>
          <a:p>
            <a:pPr>
              <a:lnSpc>
                <a:spcPct val="90000"/>
              </a:lnSpc>
              <a:spcBef>
                <a:spcPts val="2000"/>
              </a:spcBef>
              <a:buClr>
                <a:srgbClr val="F16145"/>
              </a:buClr>
              <a:buSzPct val="80000"/>
            </a:pPr>
            <a:r>
              <a:rPr lang="en-US" sz="1800" b="1" dirty="0" smtClean="0">
                <a:solidFill>
                  <a:schemeClr val="bg1"/>
                </a:solidFill>
                <a:latin typeface="+mj-lt"/>
              </a:rPr>
              <a:t>G-SRS?</a:t>
            </a:r>
          </a:p>
        </p:txBody>
      </p:sp>
      <p:sp>
        <p:nvSpPr>
          <p:cNvPr id="37" name="TextBox 36"/>
          <p:cNvSpPr txBox="1"/>
          <p:nvPr/>
        </p:nvSpPr>
        <p:spPr>
          <a:xfrm>
            <a:off x="9106594" y="1100941"/>
            <a:ext cx="1440041" cy="572821"/>
          </a:xfrm>
          <a:prstGeom prst="rect">
            <a:avLst/>
          </a:prstGeom>
          <a:noFill/>
        </p:spPr>
        <p:txBody>
          <a:bodyPr wrap="none" rtlCol="0">
            <a:noAutofit/>
          </a:bodyPr>
          <a:lstStyle/>
          <a:p>
            <a:pPr>
              <a:lnSpc>
                <a:spcPct val="90000"/>
              </a:lnSpc>
              <a:spcBef>
                <a:spcPts val="2000"/>
              </a:spcBef>
              <a:buClr>
                <a:srgbClr val="F16145"/>
              </a:buClr>
              <a:buSzPct val="80000"/>
            </a:pPr>
            <a:r>
              <a:rPr lang="en-US" sz="2200" dirty="0" smtClean="0">
                <a:solidFill>
                  <a:schemeClr val="accent2"/>
                </a:solidFill>
              </a:rPr>
              <a:t>Access</a:t>
            </a:r>
            <a:endParaRPr lang="en-US" sz="2200" dirty="0">
              <a:solidFill>
                <a:schemeClr val="accent2"/>
              </a:solidFill>
            </a:endParaRPr>
          </a:p>
        </p:txBody>
      </p:sp>
      <p:sp>
        <p:nvSpPr>
          <p:cNvPr id="38" name="Down Arrow 37"/>
          <p:cNvSpPr/>
          <p:nvPr/>
        </p:nvSpPr>
        <p:spPr>
          <a:xfrm>
            <a:off x="1247185" y="4604088"/>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39" name="Down Arrow 38"/>
          <p:cNvSpPr/>
          <p:nvPr/>
        </p:nvSpPr>
        <p:spPr>
          <a:xfrm>
            <a:off x="4791810" y="4613441"/>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0" name="Down Arrow 39"/>
          <p:cNvSpPr/>
          <p:nvPr/>
        </p:nvSpPr>
        <p:spPr>
          <a:xfrm>
            <a:off x="7591999" y="4604088"/>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41" name="Down Arrow 40"/>
          <p:cNvSpPr/>
          <p:nvPr/>
        </p:nvSpPr>
        <p:spPr>
          <a:xfrm>
            <a:off x="10389420" y="4563204"/>
            <a:ext cx="251365" cy="485790"/>
          </a:xfrm>
          <a:prstGeom prst="down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Tree>
    <p:extLst>
      <p:ext uri="{BB962C8B-B14F-4D97-AF65-F5344CB8AC3E}">
        <p14:creationId xmlns:p14="http://schemas.microsoft.com/office/powerpoint/2010/main" val="43164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24" grpId="0" animBg="1"/>
      <p:bldP spid="2" grpId="0" animBg="1"/>
      <p:bldP spid="8" grpId="0"/>
      <p:bldP spid="12" grpId="0"/>
      <p:bldP spid="13" grpId="0"/>
      <p:bldP spid="20" grpId="0"/>
      <p:bldP spid="26" grpId="0" animBg="1"/>
      <p:bldP spid="27" grpId="0" animBg="1"/>
      <p:bldP spid="29" grpId="0" animBg="1"/>
      <p:bldP spid="30" grpId="0" animBg="1"/>
      <p:bldP spid="31" grpId="0"/>
      <p:bldP spid="32" grpId="0"/>
      <p:bldP spid="33" grpId="0"/>
      <p:bldP spid="34" grpId="0"/>
      <p:bldP spid="38" grpId="0" animBg="1"/>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85000"/>
          </a:schemeClr>
        </a:solidFill>
        <a:effectLst/>
      </p:bgPr>
    </p:bg>
    <p:spTree>
      <p:nvGrpSpPr>
        <p:cNvPr id="1" name=""/>
        <p:cNvGrpSpPr/>
        <p:nvPr/>
      </p:nvGrpSpPr>
      <p:grpSpPr>
        <a:xfrm>
          <a:off x="0" y="0"/>
          <a:ext cx="0" cy="0"/>
          <a:chOff x="0" y="0"/>
          <a:chExt cx="0" cy="0"/>
        </a:xfrm>
      </p:grpSpPr>
      <p:sp>
        <p:nvSpPr>
          <p:cNvPr id="4" name="Oval 3"/>
          <p:cNvSpPr/>
          <p:nvPr/>
        </p:nvSpPr>
        <p:spPr>
          <a:xfrm>
            <a:off x="4166885" y="2523479"/>
            <a:ext cx="2551149" cy="2466756"/>
          </a:xfrm>
          <a:prstGeom prst="ellipse">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endParaRPr lang="en-US" sz="2400">
              <a:solidFill>
                <a:prstClr val="white"/>
              </a:solidFill>
            </a:endParaRPr>
          </a:p>
        </p:txBody>
      </p:sp>
      <p:sp>
        <p:nvSpPr>
          <p:cNvPr id="3" name="Oval 2"/>
          <p:cNvSpPr/>
          <p:nvPr/>
        </p:nvSpPr>
        <p:spPr>
          <a:xfrm>
            <a:off x="4733807" y="3076372"/>
            <a:ext cx="1417305" cy="1332613"/>
          </a:xfrm>
          <a:prstGeom prst="ellipse">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endParaRPr lang="en-US" sz="2400">
              <a:solidFill>
                <a:prstClr val="white"/>
              </a:solidFill>
            </a:endParaRPr>
          </a:p>
        </p:txBody>
      </p:sp>
      <p:sp>
        <p:nvSpPr>
          <p:cNvPr id="2" name="Oval 1"/>
          <p:cNvSpPr/>
          <p:nvPr/>
        </p:nvSpPr>
        <p:spPr>
          <a:xfrm>
            <a:off x="5116475" y="3459178"/>
            <a:ext cx="651961" cy="567071"/>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endParaRPr lang="en-US" sz="2400">
              <a:solidFill>
                <a:prstClr val="white"/>
              </a:solidFill>
            </a:endParaRPr>
          </a:p>
        </p:txBody>
      </p:sp>
      <p:cxnSp>
        <p:nvCxnSpPr>
          <p:cNvPr id="6" name="Straight Arrow Connector 5"/>
          <p:cNvCxnSpPr/>
          <p:nvPr/>
        </p:nvCxnSpPr>
        <p:spPr>
          <a:xfrm>
            <a:off x="5428328" y="1881787"/>
            <a:ext cx="28349" cy="191760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475980" y="1315985"/>
            <a:ext cx="2160713" cy="492443"/>
          </a:xfrm>
          <a:prstGeom prst="rect">
            <a:avLst/>
          </a:prstGeom>
          <a:noFill/>
        </p:spPr>
        <p:txBody>
          <a:bodyPr wrap="none" lIns="121760" tIns="60880" rIns="121760" bIns="60880" rtlCol="0">
            <a:spAutoFit/>
          </a:bodyPr>
          <a:lstStyle/>
          <a:p>
            <a:pPr defTabSz="608835"/>
            <a:r>
              <a:rPr lang="en-US" sz="2400" dirty="0">
                <a:solidFill>
                  <a:srgbClr val="73808E"/>
                </a:solidFill>
              </a:rPr>
              <a:t>Nomenclature</a:t>
            </a:r>
          </a:p>
        </p:txBody>
      </p:sp>
      <p:cxnSp>
        <p:nvCxnSpPr>
          <p:cNvPr id="10" name="Straight Arrow Connector 9"/>
          <p:cNvCxnSpPr/>
          <p:nvPr/>
        </p:nvCxnSpPr>
        <p:spPr>
          <a:xfrm flipH="1" flipV="1">
            <a:off x="5862925" y="4040396"/>
            <a:ext cx="1965325" cy="1094221"/>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09346" y="5046945"/>
            <a:ext cx="3190615" cy="861613"/>
          </a:xfrm>
          <a:prstGeom prst="rect">
            <a:avLst/>
          </a:prstGeom>
          <a:noFill/>
        </p:spPr>
        <p:txBody>
          <a:bodyPr wrap="none" lIns="121760" tIns="60880" rIns="121760" bIns="60880" rtlCol="0">
            <a:spAutoFit/>
          </a:bodyPr>
          <a:lstStyle/>
          <a:p>
            <a:pPr defTabSz="608835"/>
            <a:r>
              <a:rPr lang="en-US" sz="2400" i="1" dirty="0">
                <a:solidFill>
                  <a:srgbClr val="73808E"/>
                </a:solidFill>
              </a:rPr>
              <a:t>USP-NF</a:t>
            </a:r>
            <a:r>
              <a:rPr lang="en-US" sz="2400" dirty="0">
                <a:solidFill>
                  <a:srgbClr val="73808E"/>
                </a:solidFill>
              </a:rPr>
              <a:t> </a:t>
            </a:r>
            <a:r>
              <a:rPr lang="en-US" sz="2400" dirty="0" smtClean="0">
                <a:solidFill>
                  <a:srgbClr val="73808E"/>
                </a:solidFill>
              </a:rPr>
              <a:t>Monographs</a:t>
            </a:r>
          </a:p>
          <a:p>
            <a:pPr defTabSz="608835"/>
            <a:r>
              <a:rPr lang="en-US" sz="2400" dirty="0" smtClean="0">
                <a:solidFill>
                  <a:srgbClr val="73808E"/>
                </a:solidFill>
              </a:rPr>
              <a:t>(quality standards)</a:t>
            </a:r>
            <a:endParaRPr lang="en-US" sz="2400" dirty="0">
              <a:solidFill>
                <a:srgbClr val="73808E"/>
              </a:solidFill>
            </a:endParaRPr>
          </a:p>
        </p:txBody>
      </p:sp>
      <p:sp>
        <p:nvSpPr>
          <p:cNvPr id="17" name="TextBox 16"/>
          <p:cNvSpPr txBox="1"/>
          <p:nvPr/>
        </p:nvSpPr>
        <p:spPr>
          <a:xfrm>
            <a:off x="1165554" y="5057401"/>
            <a:ext cx="3809188" cy="1661971"/>
          </a:xfrm>
          <a:prstGeom prst="rect">
            <a:avLst/>
          </a:prstGeom>
          <a:noFill/>
        </p:spPr>
        <p:txBody>
          <a:bodyPr wrap="square" lIns="121760" tIns="60880" rIns="121760" bIns="60880" rtlCol="0">
            <a:spAutoFit/>
          </a:bodyPr>
          <a:lstStyle/>
          <a:p>
            <a:pPr defTabSz="608835"/>
            <a:r>
              <a:rPr lang="en-US" sz="2400" dirty="0" smtClean="0">
                <a:solidFill>
                  <a:srgbClr val="73808E"/>
                </a:solidFill>
              </a:rPr>
              <a:t>Practice </a:t>
            </a:r>
            <a:r>
              <a:rPr lang="en-US" sz="2400" dirty="0">
                <a:solidFill>
                  <a:srgbClr val="73808E"/>
                </a:solidFill>
              </a:rPr>
              <a:t>Standards</a:t>
            </a:r>
          </a:p>
          <a:p>
            <a:pPr defTabSz="608835"/>
            <a:r>
              <a:rPr lang="en-US" dirty="0">
                <a:solidFill>
                  <a:srgbClr val="73808E"/>
                </a:solidFill>
              </a:rPr>
              <a:t>(Compounding, Labeling, Prescription Containers, MMG, Parenteral Nutrition Safety, </a:t>
            </a:r>
            <a:r>
              <a:rPr lang="en-US" dirty="0" smtClean="0">
                <a:solidFill>
                  <a:srgbClr val="73808E"/>
                </a:solidFill>
              </a:rPr>
              <a:t>Allergy </a:t>
            </a:r>
            <a:r>
              <a:rPr lang="en-US" dirty="0">
                <a:solidFill>
                  <a:srgbClr val="73808E"/>
                </a:solidFill>
              </a:rPr>
              <a:t>and Intolerance)</a:t>
            </a:r>
          </a:p>
        </p:txBody>
      </p:sp>
      <p:cxnSp>
        <p:nvCxnSpPr>
          <p:cNvPr id="20" name="Straight Arrow Connector 19"/>
          <p:cNvCxnSpPr/>
          <p:nvPr/>
        </p:nvCxnSpPr>
        <p:spPr>
          <a:xfrm flipV="1">
            <a:off x="3134853" y="4224688"/>
            <a:ext cx="1528086" cy="77972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13246" y="210359"/>
            <a:ext cx="8932250" cy="676947"/>
          </a:xfrm>
          <a:prstGeom prst="rect">
            <a:avLst/>
          </a:prstGeom>
          <a:noFill/>
        </p:spPr>
        <p:txBody>
          <a:bodyPr wrap="none" lIns="121760" tIns="60880" rIns="121760" bIns="60880" rtlCol="0">
            <a:spAutoFit/>
          </a:bodyPr>
          <a:lstStyle/>
          <a:p>
            <a:pPr defTabSz="608835"/>
            <a:r>
              <a:rPr lang="en-US" sz="3600" b="1" dirty="0" smtClean="0">
                <a:solidFill>
                  <a:srgbClr val="73808E"/>
                </a:solidFill>
              </a:rPr>
              <a:t>Creation of “USP </a:t>
            </a:r>
            <a:r>
              <a:rPr lang="en-US" sz="3600" b="1" dirty="0">
                <a:solidFill>
                  <a:srgbClr val="73808E"/>
                </a:solidFill>
              </a:rPr>
              <a:t>Core Digital Content”</a:t>
            </a:r>
          </a:p>
        </p:txBody>
      </p:sp>
    </p:spTree>
    <p:extLst>
      <p:ext uri="{BB962C8B-B14F-4D97-AF65-F5344CB8AC3E}">
        <p14:creationId xmlns:p14="http://schemas.microsoft.com/office/powerpoint/2010/main" val="4133729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7" grpId="0"/>
      <p:bldP spid="12"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a:xfrm>
            <a:off x="197736" y="3656087"/>
            <a:ext cx="12006854" cy="3044268"/>
          </a:xfrm>
          <a:prstGeom prst="rect">
            <a:avLst/>
          </a:prstGeom>
          <a:solidFill>
            <a:schemeClr val="accent5">
              <a:lumMod val="40000"/>
              <a:lumOff val="60000"/>
            </a:schemeClr>
          </a:solidFill>
          <a:ln w="28575" cap="flat" cmpd="sng" algn="ctr">
            <a:noFill/>
            <a:prstDash val="solid"/>
            <a:miter lim="800000"/>
            <a:headEnd type="none" w="med" len="med"/>
            <a:tailEnd type="none" w="med" len="med"/>
          </a:ln>
          <a:effectLst/>
        </p:spPr>
        <p:txBody>
          <a:bodyPr vert="horz" wrap="square" lIns="91305" tIns="45653" rIns="91305" bIns="45653"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2" name="Rectangle 11"/>
          <p:cNvSpPr/>
          <p:nvPr/>
        </p:nvSpPr>
        <p:spPr>
          <a:xfrm>
            <a:off x="197894" y="2499505"/>
            <a:ext cx="12006854" cy="1107763"/>
          </a:xfrm>
          <a:prstGeom prst="rect">
            <a:avLst/>
          </a:prstGeom>
          <a:solidFill>
            <a:schemeClr val="accent3">
              <a:lumMod val="40000"/>
              <a:lumOff val="60000"/>
            </a:schemeClr>
          </a:solidFill>
          <a:ln w="28575" cap="flat" cmpd="sng" algn="ctr">
            <a:noFill/>
            <a:prstDash val="solid"/>
            <a:miter lim="800000"/>
            <a:headEnd type="none" w="med" len="med"/>
            <a:tailEnd type="none" w="med" len="med"/>
          </a:ln>
          <a:effectLst/>
        </p:spPr>
        <p:txBody>
          <a:bodyPr vert="horz" wrap="square" lIns="91305" tIns="45653" rIns="91305" bIns="45653"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11" name="Rectangle 10"/>
          <p:cNvSpPr/>
          <p:nvPr/>
        </p:nvSpPr>
        <p:spPr>
          <a:xfrm>
            <a:off x="181971" y="1466260"/>
            <a:ext cx="12006854" cy="996287"/>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305" tIns="45653" rIns="91305" bIns="45653" numCol="1" rtlCol="0" anchor="ctr" anchorCtr="0" compatLnSpc="1">
            <a:prstTxWarp prst="textNoShape">
              <a:avLst/>
            </a:prstTxWarp>
            <a:noAutofit/>
          </a:bodyPr>
          <a:lstStyle/>
          <a:p>
            <a:pPr algn="ctr" fontAlgn="base">
              <a:lnSpc>
                <a:spcPct val="90000"/>
              </a:lnSpc>
              <a:spcAft>
                <a:spcPct val="0"/>
              </a:spcAft>
              <a:buClr>
                <a:schemeClr val="accent2"/>
              </a:buClr>
              <a:buSzPct val="90000"/>
            </a:pPr>
            <a:endParaRPr lang="en-US" b="1" dirty="0" err="1">
              <a:solidFill>
                <a:schemeClr val="bg1"/>
              </a:solidFill>
              <a:latin typeface="+mj-lt"/>
            </a:endParaRPr>
          </a:p>
        </p:txBody>
      </p:sp>
      <p:sp>
        <p:nvSpPr>
          <p:cNvPr id="2" name="Title 1"/>
          <p:cNvSpPr>
            <a:spLocks noGrp="1"/>
          </p:cNvSpPr>
          <p:nvPr>
            <p:ph type="title"/>
          </p:nvPr>
        </p:nvSpPr>
        <p:spPr>
          <a:xfrm>
            <a:off x="128439" y="54554"/>
            <a:ext cx="10397336" cy="839972"/>
          </a:xfrm>
        </p:spPr>
        <p:txBody>
          <a:bodyPr>
            <a:noAutofit/>
          </a:bodyPr>
          <a:lstStyle/>
          <a:p>
            <a:r>
              <a:rPr lang="en-US" sz="2800" dirty="0"/>
              <a:t>Integration of USP Standards into Health IT environments maximizes public health impact</a:t>
            </a:r>
          </a:p>
        </p:txBody>
      </p:sp>
      <p:graphicFrame>
        <p:nvGraphicFramePr>
          <p:cNvPr id="4" name="Diagram 3"/>
          <p:cNvGraphicFramePr/>
          <p:nvPr>
            <p:extLst>
              <p:ext uri="{D42A27DB-BD31-4B8C-83A1-F6EECF244321}">
                <p14:modId xmlns:p14="http://schemas.microsoft.com/office/powerpoint/2010/main" val="1037489997"/>
              </p:ext>
            </p:extLst>
          </p:nvPr>
        </p:nvGraphicFramePr>
        <p:xfrm>
          <a:off x="1821282" y="-723897"/>
          <a:ext cx="10637420" cy="887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ket 4"/>
          <p:cNvSpPr/>
          <p:nvPr/>
        </p:nvSpPr>
        <p:spPr>
          <a:xfrm flipH="1">
            <a:off x="181973" y="1450464"/>
            <a:ext cx="489274" cy="996285"/>
          </a:xfrm>
          <a:prstGeom prst="rightBracket">
            <a:avLst>
              <a:gd name="adj" fmla="val 0"/>
            </a:avLst>
          </a:prstGeom>
          <a:noFill/>
          <a:ln w="25400">
            <a:solidFill>
              <a:schemeClr val="accent3">
                <a:lumMod val="75000"/>
              </a:schemeClr>
            </a:solidFill>
            <a:round/>
            <a:headEnd/>
            <a:tailEnd/>
          </a:ln>
          <a:effectLst/>
        </p:spPr>
        <p:txBody>
          <a:bodyPr lIns="91316" tIns="45659" rIns="91316" bIns="45659" rtlCol="0" anchor="ctr"/>
          <a:lstStyle/>
          <a:p>
            <a:pPr algn="ctr"/>
            <a:endParaRPr lang="en-US"/>
          </a:p>
        </p:txBody>
      </p:sp>
      <p:sp>
        <p:nvSpPr>
          <p:cNvPr id="6" name="TextBox 5"/>
          <p:cNvSpPr txBox="1"/>
          <p:nvPr/>
        </p:nvSpPr>
        <p:spPr>
          <a:xfrm>
            <a:off x="197895" y="1469972"/>
            <a:ext cx="2959059" cy="559559"/>
          </a:xfrm>
          <a:prstGeom prst="rect">
            <a:avLst/>
          </a:prstGeom>
          <a:noFill/>
        </p:spPr>
        <p:txBody>
          <a:bodyPr wrap="square" lIns="91316" tIns="45659" rIns="91316" bIns="45659" rtlCol="0">
            <a:noAutofit/>
          </a:bodyPr>
          <a:lstStyle/>
          <a:p>
            <a:pPr>
              <a:lnSpc>
                <a:spcPct val="90000"/>
              </a:lnSpc>
              <a:spcBef>
                <a:spcPts val="2000"/>
              </a:spcBef>
              <a:buClr>
                <a:srgbClr val="F16145"/>
              </a:buClr>
              <a:buSzPct val="80000"/>
            </a:pPr>
            <a:r>
              <a:rPr lang="en-US" sz="2000" dirty="0"/>
              <a:t>The Software</a:t>
            </a:r>
          </a:p>
        </p:txBody>
      </p:sp>
      <p:sp>
        <p:nvSpPr>
          <p:cNvPr id="7" name="Right Bracket 6"/>
          <p:cNvSpPr/>
          <p:nvPr/>
        </p:nvSpPr>
        <p:spPr>
          <a:xfrm flipH="1">
            <a:off x="197893" y="2486861"/>
            <a:ext cx="489274" cy="1107763"/>
          </a:xfrm>
          <a:prstGeom prst="rightBracket">
            <a:avLst>
              <a:gd name="adj" fmla="val 0"/>
            </a:avLst>
          </a:prstGeom>
          <a:noFill/>
          <a:ln w="25400">
            <a:solidFill>
              <a:schemeClr val="accent3">
                <a:lumMod val="75000"/>
              </a:schemeClr>
            </a:solidFill>
            <a:round/>
            <a:headEnd/>
            <a:tailEnd/>
          </a:ln>
          <a:effectLst/>
        </p:spPr>
        <p:txBody>
          <a:bodyPr lIns="91316" tIns="45659" rIns="91316" bIns="45659" rtlCol="0" anchor="ctr"/>
          <a:lstStyle/>
          <a:p>
            <a:pPr algn="ctr"/>
            <a:endParaRPr lang="en-US"/>
          </a:p>
        </p:txBody>
      </p:sp>
      <p:sp>
        <p:nvSpPr>
          <p:cNvPr id="8" name="TextBox 7"/>
          <p:cNvSpPr txBox="1"/>
          <p:nvPr/>
        </p:nvSpPr>
        <p:spPr>
          <a:xfrm>
            <a:off x="197895" y="2505606"/>
            <a:ext cx="2959059" cy="559559"/>
          </a:xfrm>
          <a:prstGeom prst="rect">
            <a:avLst/>
          </a:prstGeom>
          <a:noFill/>
        </p:spPr>
        <p:txBody>
          <a:bodyPr wrap="square" lIns="91316" tIns="45659" rIns="91316" bIns="45659" rtlCol="0">
            <a:noAutofit/>
          </a:bodyPr>
          <a:lstStyle/>
          <a:p>
            <a:pPr>
              <a:lnSpc>
                <a:spcPct val="90000"/>
              </a:lnSpc>
              <a:spcBef>
                <a:spcPts val="2000"/>
              </a:spcBef>
              <a:buClr>
                <a:srgbClr val="F16145"/>
              </a:buClr>
              <a:buSzPct val="80000"/>
            </a:pPr>
            <a:r>
              <a:rPr lang="en-US" sz="2000" dirty="0"/>
              <a:t>The Standards</a:t>
            </a:r>
          </a:p>
        </p:txBody>
      </p:sp>
      <p:sp>
        <p:nvSpPr>
          <p:cNvPr id="9" name="Right Bracket 8"/>
          <p:cNvSpPr/>
          <p:nvPr/>
        </p:nvSpPr>
        <p:spPr>
          <a:xfrm flipH="1">
            <a:off x="186543" y="3654563"/>
            <a:ext cx="484731" cy="3061557"/>
          </a:xfrm>
          <a:prstGeom prst="rightBracket">
            <a:avLst>
              <a:gd name="adj" fmla="val 0"/>
            </a:avLst>
          </a:prstGeom>
          <a:noFill/>
          <a:ln w="25400">
            <a:solidFill>
              <a:schemeClr val="accent3">
                <a:lumMod val="75000"/>
              </a:schemeClr>
            </a:solidFill>
            <a:round/>
            <a:headEnd/>
            <a:tailEnd/>
          </a:ln>
          <a:effectLst/>
        </p:spPr>
        <p:txBody>
          <a:bodyPr lIns="91316" tIns="45659" rIns="91316" bIns="45659" rtlCol="0" anchor="ctr"/>
          <a:lstStyle/>
          <a:p>
            <a:pPr algn="ctr"/>
            <a:endParaRPr lang="en-US"/>
          </a:p>
        </p:txBody>
      </p:sp>
      <p:sp>
        <p:nvSpPr>
          <p:cNvPr id="10" name="TextBox 9"/>
          <p:cNvSpPr txBox="1"/>
          <p:nvPr/>
        </p:nvSpPr>
        <p:spPr>
          <a:xfrm>
            <a:off x="197895" y="3679987"/>
            <a:ext cx="2959059" cy="559559"/>
          </a:xfrm>
          <a:prstGeom prst="rect">
            <a:avLst/>
          </a:prstGeom>
          <a:noFill/>
        </p:spPr>
        <p:txBody>
          <a:bodyPr wrap="square" lIns="91316" tIns="45659" rIns="91316" bIns="45659" rtlCol="0">
            <a:noAutofit/>
          </a:bodyPr>
          <a:lstStyle/>
          <a:p>
            <a:pPr>
              <a:lnSpc>
                <a:spcPct val="90000"/>
              </a:lnSpc>
              <a:spcBef>
                <a:spcPts val="2000"/>
              </a:spcBef>
              <a:buClr>
                <a:srgbClr val="F16145"/>
              </a:buClr>
              <a:buSzPct val="80000"/>
            </a:pPr>
            <a:r>
              <a:rPr lang="en-US" sz="2000" dirty="0"/>
              <a:t>The </a:t>
            </a:r>
            <a:r>
              <a:rPr lang="en-US" sz="2000" dirty="0" smtClean="0"/>
              <a:t>Products</a:t>
            </a:r>
            <a:endParaRPr lang="en-US" sz="2000" dirty="0"/>
          </a:p>
        </p:txBody>
      </p:sp>
    </p:spTree>
    <p:extLst>
      <p:ext uri="{BB962C8B-B14F-4D97-AF65-F5344CB8AC3E}">
        <p14:creationId xmlns:p14="http://schemas.microsoft.com/office/powerpoint/2010/main" val="3280872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5" grpId="0" animBg="1"/>
      <p:bldP spid="6" grpId="0"/>
      <p:bldP spid="7" grpId="0" animBg="1"/>
      <p:bldP spid="8" grpId="0"/>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551598" y="2101651"/>
            <a:ext cx="2762081" cy="2763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62330" tIns="81147" rIns="162330" bIns="81147" rtlCol="0" anchor="ctr"/>
          <a:lstStyle/>
          <a:p>
            <a:pPr algn="ctr" defTabSz="608835"/>
            <a:endParaRPr lang="en-US" dirty="0">
              <a:solidFill>
                <a:prstClr val="white"/>
              </a:solidFill>
              <a:latin typeface="Calibri" pitchFamily="34" charset="0"/>
            </a:endParaRPr>
          </a:p>
        </p:txBody>
      </p:sp>
      <p:grpSp>
        <p:nvGrpSpPr>
          <p:cNvPr id="6" name="Group 107"/>
          <p:cNvGrpSpPr/>
          <p:nvPr/>
        </p:nvGrpSpPr>
        <p:grpSpPr>
          <a:xfrm>
            <a:off x="2558393" y="2351775"/>
            <a:ext cx="1137328" cy="1137920"/>
            <a:chOff x="560625" y="2276278"/>
            <a:chExt cx="1154211" cy="1152722"/>
          </a:xfrm>
          <a:solidFill>
            <a:schemeClr val="accent4"/>
          </a:solidFill>
        </p:grpSpPr>
        <p:sp>
          <p:nvSpPr>
            <p:cNvPr id="7" name="Freeform 6"/>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8" name="Freeform 8"/>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9" name="Freeform 9"/>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0" name="Freeform 10"/>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1" name="Freeform 11"/>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2" name="Freeform 12"/>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3" name="Freeform 13"/>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4" name="Freeform 14"/>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5" name="Freeform 15"/>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6" name="Freeform 16"/>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7" name="Freeform 17"/>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8" name="Freeform 18"/>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19" name="Freeform 19"/>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0" name="Freeform 20"/>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1" name="Freeform 21"/>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2" name="Freeform 22"/>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3" name="Freeform 23"/>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grpSp>
      <p:grpSp>
        <p:nvGrpSpPr>
          <p:cNvPr id="24" name="Group 108"/>
          <p:cNvGrpSpPr/>
          <p:nvPr/>
        </p:nvGrpSpPr>
        <p:grpSpPr>
          <a:xfrm>
            <a:off x="1675311" y="3027320"/>
            <a:ext cx="1137328" cy="1137920"/>
            <a:chOff x="560625" y="2276278"/>
            <a:chExt cx="1154211" cy="1152722"/>
          </a:xfrm>
          <a:solidFill>
            <a:schemeClr val="accent1"/>
          </a:solidFill>
        </p:grpSpPr>
        <p:sp>
          <p:nvSpPr>
            <p:cNvPr id="25" name="Freeform 6"/>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6" name="Freeform 8"/>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7" name="Freeform 9"/>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8" name="Freeform 10"/>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29" name="Freeform 11"/>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0" name="Freeform 12"/>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1" name="Freeform 13"/>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2" name="Freeform 14"/>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3" name="Freeform 15"/>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4" name="Freeform 16"/>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5" name="Freeform 17"/>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6" name="Freeform 18"/>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7" name="Freeform 19"/>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8" name="Freeform 20"/>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39" name="Freeform 21"/>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0" name="Freeform 22"/>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1" name="Freeform 23"/>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grpSp>
      <p:grpSp>
        <p:nvGrpSpPr>
          <p:cNvPr id="42" name="Group 126"/>
          <p:cNvGrpSpPr/>
          <p:nvPr/>
        </p:nvGrpSpPr>
        <p:grpSpPr>
          <a:xfrm>
            <a:off x="2865488" y="3394124"/>
            <a:ext cx="1137328" cy="1137920"/>
            <a:chOff x="560625" y="2276278"/>
            <a:chExt cx="1154211" cy="1152722"/>
          </a:xfrm>
          <a:solidFill>
            <a:srgbClr val="31859C"/>
          </a:solidFill>
        </p:grpSpPr>
        <p:sp>
          <p:nvSpPr>
            <p:cNvPr id="43" name="Freeform 6"/>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4" name="Freeform 8"/>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5" name="Freeform 9"/>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6" name="Freeform 10"/>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7" name="Freeform 11"/>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8" name="Freeform 12"/>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49" name="Freeform 13"/>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0" name="Freeform 14"/>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1" name="Freeform 15"/>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2" name="Freeform 16"/>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3" name="Freeform 17"/>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4" name="Freeform 18"/>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5" name="Freeform 19"/>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6" name="Freeform 20"/>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7" name="Freeform 21"/>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8" name="Freeform 22"/>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sp>
          <p:nvSpPr>
            <p:cNvPr id="59" name="Freeform 23"/>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835"/>
              <a:endParaRPr lang="en-US" dirty="0">
                <a:solidFill>
                  <a:srgbClr val="73808E"/>
                </a:solidFill>
                <a:latin typeface="Calibri" pitchFamily="34" charset="0"/>
              </a:endParaRPr>
            </a:p>
          </p:txBody>
        </p:sp>
      </p:grpSp>
      <p:sp>
        <p:nvSpPr>
          <p:cNvPr id="66" name="TextBox 65"/>
          <p:cNvSpPr txBox="1"/>
          <p:nvPr/>
        </p:nvSpPr>
        <p:spPr>
          <a:xfrm>
            <a:off x="163797" y="4031057"/>
            <a:ext cx="2160713" cy="492443"/>
          </a:xfrm>
          <a:prstGeom prst="rect">
            <a:avLst/>
          </a:prstGeom>
          <a:noFill/>
        </p:spPr>
        <p:txBody>
          <a:bodyPr wrap="none" lIns="121760" tIns="60880" rIns="121760" bIns="60880" rtlCol="0">
            <a:spAutoFit/>
          </a:bodyPr>
          <a:lstStyle/>
          <a:p>
            <a:pPr defTabSz="608835"/>
            <a:r>
              <a:rPr lang="en-US" sz="2400" dirty="0">
                <a:solidFill>
                  <a:srgbClr val="73808E"/>
                </a:solidFill>
              </a:rPr>
              <a:t>Nomenclature</a:t>
            </a:r>
          </a:p>
        </p:txBody>
      </p:sp>
      <p:sp>
        <p:nvSpPr>
          <p:cNvPr id="68" name="TextBox 67"/>
          <p:cNvSpPr txBox="1"/>
          <p:nvPr/>
        </p:nvSpPr>
        <p:spPr>
          <a:xfrm>
            <a:off x="674783" y="1893879"/>
            <a:ext cx="2693684" cy="492281"/>
          </a:xfrm>
          <a:prstGeom prst="rect">
            <a:avLst/>
          </a:prstGeom>
          <a:noFill/>
        </p:spPr>
        <p:txBody>
          <a:bodyPr wrap="none" lIns="121760" tIns="60880" rIns="121760" bIns="60880" rtlCol="0">
            <a:spAutoFit/>
          </a:bodyPr>
          <a:lstStyle/>
          <a:p>
            <a:pPr defTabSz="608835"/>
            <a:r>
              <a:rPr lang="en-US" sz="2400" dirty="0" smtClean="0">
                <a:solidFill>
                  <a:srgbClr val="73808E"/>
                </a:solidFill>
              </a:rPr>
              <a:t>Quality Standards</a:t>
            </a:r>
            <a:endParaRPr lang="en-US" sz="2400" dirty="0">
              <a:solidFill>
                <a:srgbClr val="73808E"/>
              </a:solidFill>
            </a:endParaRPr>
          </a:p>
        </p:txBody>
      </p:sp>
      <p:cxnSp>
        <p:nvCxnSpPr>
          <p:cNvPr id="72" name="Straight Arrow Connector 71"/>
          <p:cNvCxnSpPr/>
          <p:nvPr/>
        </p:nvCxnSpPr>
        <p:spPr>
          <a:xfrm>
            <a:off x="4691011" y="3608395"/>
            <a:ext cx="981934" cy="0"/>
          </a:xfrm>
          <a:prstGeom prst="straightConnector1">
            <a:avLst/>
          </a:prstGeom>
          <a:ln w="44450">
            <a:tailEnd type="arrow"/>
          </a:ln>
        </p:spPr>
        <p:style>
          <a:lnRef idx="2">
            <a:schemeClr val="accent1"/>
          </a:lnRef>
          <a:fillRef idx="0">
            <a:schemeClr val="accent1"/>
          </a:fillRef>
          <a:effectRef idx="1">
            <a:schemeClr val="accent1"/>
          </a:effectRef>
          <a:fontRef idx="minor">
            <a:schemeClr val="tx1"/>
          </a:fontRef>
        </p:style>
      </p:cxnSp>
      <p:sp>
        <p:nvSpPr>
          <p:cNvPr id="77" name="Rounded Rectangle 76"/>
          <p:cNvSpPr/>
          <p:nvPr/>
        </p:nvSpPr>
        <p:spPr>
          <a:xfrm>
            <a:off x="6021436" y="1501764"/>
            <a:ext cx="3004688" cy="914400"/>
          </a:xfrm>
          <a:prstGeom prst="round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r>
              <a:rPr lang="en-US" sz="2400" dirty="0">
                <a:solidFill>
                  <a:prstClr val="white"/>
                </a:solidFill>
              </a:rPr>
              <a:t>Mobile Apps</a:t>
            </a:r>
          </a:p>
        </p:txBody>
      </p:sp>
      <p:sp>
        <p:nvSpPr>
          <p:cNvPr id="78" name="Rounded Rectangle 77"/>
          <p:cNvSpPr/>
          <p:nvPr/>
        </p:nvSpPr>
        <p:spPr>
          <a:xfrm>
            <a:off x="6021437" y="2474949"/>
            <a:ext cx="3004689" cy="914400"/>
          </a:xfrm>
          <a:prstGeom prst="round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r>
              <a:rPr lang="en-US" sz="2400" dirty="0">
                <a:solidFill>
                  <a:prstClr val="white"/>
                </a:solidFill>
              </a:rPr>
              <a:t>Drug Information Systems</a:t>
            </a:r>
          </a:p>
        </p:txBody>
      </p:sp>
      <p:sp>
        <p:nvSpPr>
          <p:cNvPr id="80" name="Rounded Rectangle 79"/>
          <p:cNvSpPr/>
          <p:nvPr/>
        </p:nvSpPr>
        <p:spPr>
          <a:xfrm>
            <a:off x="6021437" y="4384521"/>
            <a:ext cx="3004689" cy="914400"/>
          </a:xfrm>
          <a:prstGeom prst="round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r>
              <a:rPr lang="en-US" sz="2000" b="1" dirty="0" smtClean="0">
                <a:solidFill>
                  <a:prstClr val="white"/>
                </a:solidFill>
              </a:rPr>
              <a:t>Lab Information Management Systems</a:t>
            </a:r>
            <a:endParaRPr lang="en-US" sz="2000" b="1" dirty="0">
              <a:solidFill>
                <a:prstClr val="white"/>
              </a:solidFill>
            </a:endParaRPr>
          </a:p>
        </p:txBody>
      </p:sp>
      <p:sp>
        <p:nvSpPr>
          <p:cNvPr id="87" name="Rounded Rectangle 86"/>
          <p:cNvSpPr/>
          <p:nvPr/>
        </p:nvSpPr>
        <p:spPr>
          <a:xfrm>
            <a:off x="6021437" y="5339059"/>
            <a:ext cx="3004689" cy="914400"/>
          </a:xfrm>
          <a:prstGeom prst="round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r>
              <a:rPr lang="en-US" sz="2400" dirty="0" smtClean="0">
                <a:solidFill>
                  <a:prstClr val="white"/>
                </a:solidFill>
              </a:rPr>
              <a:t>Predictive Analytics Platforms</a:t>
            </a:r>
            <a:endParaRPr lang="en-US" sz="2400" dirty="0">
              <a:solidFill>
                <a:prstClr val="white"/>
              </a:solidFill>
            </a:endParaRPr>
          </a:p>
        </p:txBody>
      </p:sp>
      <p:sp>
        <p:nvSpPr>
          <p:cNvPr id="88" name="Title 13"/>
          <p:cNvSpPr txBox="1">
            <a:spLocks/>
          </p:cNvSpPr>
          <p:nvPr/>
        </p:nvSpPr>
        <p:spPr>
          <a:xfrm>
            <a:off x="170576" y="173269"/>
            <a:ext cx="9450834" cy="1384931"/>
          </a:xfrm>
          <a:prstGeom prst="rect">
            <a:avLst/>
          </a:prstGeom>
          <a:noFill/>
        </p:spPr>
        <p:txBody>
          <a:bodyPr wrap="square" lIns="121760" tIns="60880" rIns="121760" bIns="60880" rtlCol="0">
            <a:spAutoFit/>
          </a:bodyPr>
          <a:lstStyle>
            <a:lvl1pPr algn="l" defTabSz="457200" rtl="0" eaLnBrk="1" latinLnBrk="0" hangingPunct="1">
              <a:spcBef>
                <a:spcPct val="0"/>
              </a:spcBef>
              <a:buNone/>
              <a:defRPr sz="2800" b="1" kern="1200">
                <a:solidFill>
                  <a:schemeClr val="tx1"/>
                </a:solidFill>
                <a:latin typeface="+mj-lt"/>
                <a:ea typeface="+mj-ea"/>
                <a:cs typeface="+mj-cs"/>
              </a:defRPr>
            </a:lvl1pPr>
          </a:lstStyle>
          <a:p>
            <a:pPr>
              <a:spcBef>
                <a:spcPts val="1200"/>
              </a:spcBef>
            </a:pPr>
            <a:r>
              <a:rPr lang="en-US" sz="3600" dirty="0">
                <a:solidFill>
                  <a:srgbClr val="73808E"/>
                </a:solidFill>
              </a:rPr>
              <a:t>Optimal state of core digital content</a:t>
            </a:r>
          </a:p>
          <a:p>
            <a:pPr>
              <a:spcBef>
                <a:spcPts val="1200"/>
              </a:spcBef>
            </a:pPr>
            <a:r>
              <a:rPr lang="en-US" sz="3600" dirty="0">
                <a:solidFill>
                  <a:srgbClr val="FB6142"/>
                </a:solidFill>
              </a:rPr>
              <a:t>“USP Inside”</a:t>
            </a:r>
          </a:p>
        </p:txBody>
      </p:sp>
      <p:sp>
        <p:nvSpPr>
          <p:cNvPr id="69" name="Rounded Rectangle 68"/>
          <p:cNvSpPr/>
          <p:nvPr/>
        </p:nvSpPr>
        <p:spPr>
          <a:xfrm>
            <a:off x="6021437" y="3419972"/>
            <a:ext cx="3004689" cy="914400"/>
          </a:xfrm>
          <a:prstGeom prst="round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121760" tIns="60880" rIns="121760" bIns="60880" rtlCol="0" anchor="ctr"/>
          <a:lstStyle/>
          <a:p>
            <a:pPr algn="ctr" defTabSz="608835"/>
            <a:r>
              <a:rPr lang="en-US" sz="2400" dirty="0">
                <a:solidFill>
                  <a:prstClr val="white"/>
                </a:solidFill>
              </a:rPr>
              <a:t>Academic Research Centers</a:t>
            </a:r>
          </a:p>
        </p:txBody>
      </p:sp>
      <p:sp>
        <p:nvSpPr>
          <p:cNvPr id="70" name="TextBox 69"/>
          <p:cNvSpPr txBox="1"/>
          <p:nvPr/>
        </p:nvSpPr>
        <p:spPr>
          <a:xfrm>
            <a:off x="1802252" y="4619030"/>
            <a:ext cx="2847572" cy="492281"/>
          </a:xfrm>
          <a:prstGeom prst="rect">
            <a:avLst/>
          </a:prstGeom>
          <a:noFill/>
        </p:spPr>
        <p:txBody>
          <a:bodyPr wrap="none" lIns="121760" tIns="60880" rIns="121760" bIns="60880" rtlCol="0">
            <a:spAutoFit/>
          </a:bodyPr>
          <a:lstStyle/>
          <a:p>
            <a:pPr defTabSz="608835"/>
            <a:r>
              <a:rPr lang="en-US" sz="2400" dirty="0" smtClean="0">
                <a:solidFill>
                  <a:srgbClr val="73808E"/>
                </a:solidFill>
              </a:rPr>
              <a:t>Practice Standards</a:t>
            </a:r>
            <a:endParaRPr lang="en-US" sz="2400" dirty="0">
              <a:solidFill>
                <a:srgbClr val="73808E"/>
              </a:solidFill>
            </a:endParaRPr>
          </a:p>
        </p:txBody>
      </p:sp>
      <p:sp>
        <p:nvSpPr>
          <p:cNvPr id="3" name="Rounded Rectangle 2"/>
          <p:cNvSpPr/>
          <p:nvPr/>
        </p:nvSpPr>
        <p:spPr>
          <a:xfrm>
            <a:off x="155503" y="1537661"/>
            <a:ext cx="4412323" cy="4751176"/>
          </a:xfrm>
          <a:prstGeom prst="roundRect">
            <a:avLst/>
          </a:prstGeom>
          <a:noFill/>
          <a:ln w="38100"/>
        </p:spPr>
        <p:style>
          <a:lnRef idx="2">
            <a:schemeClr val="dk1"/>
          </a:lnRef>
          <a:fillRef idx="1">
            <a:schemeClr val="lt1"/>
          </a:fillRef>
          <a:effectRef idx="0">
            <a:schemeClr val="dk1"/>
          </a:effectRef>
          <a:fontRef idx="minor">
            <a:schemeClr val="dk1"/>
          </a:fontRef>
        </p:style>
        <p:txBody>
          <a:bodyPr lIns="91340" tIns="45671" rIns="91340" bIns="45671" spcCol="0" rtlCol="0" anchor="ctr"/>
          <a:lstStyle/>
          <a:p>
            <a:pPr algn="ctr"/>
            <a:endParaRPr lang="en-US"/>
          </a:p>
        </p:txBody>
      </p:sp>
      <p:sp>
        <p:nvSpPr>
          <p:cNvPr id="4" name="TextBox 3"/>
          <p:cNvSpPr txBox="1"/>
          <p:nvPr/>
        </p:nvSpPr>
        <p:spPr>
          <a:xfrm>
            <a:off x="36628" y="5301933"/>
            <a:ext cx="4704507" cy="738643"/>
          </a:xfrm>
          <a:prstGeom prst="rect">
            <a:avLst/>
          </a:prstGeom>
          <a:noFill/>
        </p:spPr>
        <p:txBody>
          <a:bodyPr wrap="square" lIns="91340" tIns="45671" rIns="91340" bIns="45671" rtlCol="0">
            <a:spAutoFit/>
          </a:bodyPr>
          <a:lstStyle/>
          <a:p>
            <a:pPr lvl="0" algn="ctr"/>
            <a:r>
              <a:rPr lang="en-US" sz="2300" b="1" dirty="0">
                <a:solidFill>
                  <a:schemeClr val="accent5"/>
                </a:solidFill>
              </a:rPr>
              <a:t>Digital Standards Ecosystem</a:t>
            </a:r>
          </a:p>
          <a:p>
            <a:pPr algn="ctr"/>
            <a:endParaRPr lang="en-US" b="1" dirty="0">
              <a:solidFill>
                <a:srgbClr val="00B0F0"/>
              </a:solidFill>
            </a:endParaRPr>
          </a:p>
        </p:txBody>
      </p:sp>
      <p:cxnSp>
        <p:nvCxnSpPr>
          <p:cNvPr id="61" name="Straight Connector 60"/>
          <p:cNvCxnSpPr/>
          <p:nvPr/>
        </p:nvCxnSpPr>
        <p:spPr>
          <a:xfrm>
            <a:off x="182695" y="5195935"/>
            <a:ext cx="441232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66" idx="0"/>
          </p:cNvCxnSpPr>
          <p:nvPr/>
        </p:nvCxnSpPr>
        <p:spPr>
          <a:xfrm rot="5400000" flipH="1" flipV="1">
            <a:off x="1185914" y="3541662"/>
            <a:ext cx="547647" cy="431169"/>
          </a:xfrm>
          <a:prstGeom prst="bentConnector3">
            <a:avLst>
              <a:gd name="adj1" fmla="val 101818"/>
            </a:avLst>
          </a:prstGeom>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rot="16200000" flipH="1">
            <a:off x="2180518" y="2381406"/>
            <a:ext cx="467624" cy="288212"/>
          </a:xfrm>
          <a:prstGeom prst="bentConnector4">
            <a:avLst>
              <a:gd name="adj1" fmla="val 100563"/>
              <a:gd name="adj2" fmla="val 20229"/>
            </a:avLst>
          </a:prstGeom>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6200000" flipV="1">
            <a:off x="3879285" y="4187753"/>
            <a:ext cx="568893" cy="467835"/>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21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8" presetClass="emph" presetSubtype="0" repeatCount="indefinite" fill="hold" nodeType="afterEffect">
                                  <p:stCondLst>
                                    <p:cond delay="0"/>
                                  </p:stCondLst>
                                  <p:childTnLst>
                                    <p:animRot by="-21600000">
                                      <p:cBhvr>
                                        <p:cTn id="10" dur="5000" fill="hold"/>
                                        <p:tgtEl>
                                          <p:spTgt spid="6"/>
                                        </p:tgtEl>
                                        <p:attrNameLst>
                                          <p:attrName>r</p:attrName>
                                        </p:attrNameLst>
                                      </p:cBhvr>
                                    </p:animRot>
                                  </p:childTnLst>
                                </p:cTn>
                              </p:par>
                            </p:childTnLst>
                          </p:cTn>
                        </p:par>
                        <p:par>
                          <p:cTn id="11" fill="hold">
                            <p:stCondLst>
                              <p:cond delay="5500"/>
                            </p:stCondLst>
                            <p:childTnLst>
                              <p:par>
                                <p:cTn id="12" presetID="8" presetClass="emph" presetSubtype="0" repeatCount="indefinite" fill="hold" nodeType="afterEffect">
                                  <p:stCondLst>
                                    <p:cond delay="0"/>
                                  </p:stCondLst>
                                  <p:childTnLst>
                                    <p:animRot by="21600000">
                                      <p:cBhvr>
                                        <p:cTn id="13" dur="5000" fill="hold"/>
                                        <p:tgtEl>
                                          <p:spTgt spid="24"/>
                                        </p:tgtEl>
                                        <p:attrNameLst>
                                          <p:attrName>r</p:attrName>
                                        </p:attrNameLst>
                                      </p:cBhvr>
                                    </p:animRot>
                                  </p:childTnLst>
                                </p:cTn>
                              </p:par>
                            </p:childTnLst>
                          </p:cTn>
                        </p:par>
                        <p:par>
                          <p:cTn id="14" fill="hold">
                            <p:stCondLst>
                              <p:cond delay="10500"/>
                            </p:stCondLst>
                            <p:childTnLst>
                              <p:par>
                                <p:cTn id="15" presetID="8" presetClass="emph" presetSubtype="0" repeatCount="indefinite" fill="hold" nodeType="afterEffect">
                                  <p:stCondLst>
                                    <p:cond delay="0"/>
                                  </p:stCondLst>
                                  <p:childTnLst>
                                    <p:animRot by="21600000">
                                      <p:cBhvr>
                                        <p:cTn id="16" dur="5000" fill="hold"/>
                                        <p:tgtEl>
                                          <p:spTgt spid="42"/>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0" grpId="0" animBg="1"/>
      <p:bldP spid="87"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4395" y="-18853"/>
            <a:ext cx="11047006" cy="381000"/>
          </a:xfrm>
        </p:spPr>
        <p:txBody>
          <a:bodyPr/>
          <a:lstStyle/>
          <a:p>
            <a:pPr defTabSz="912766">
              <a:lnSpc>
                <a:spcPct val="100000"/>
              </a:lnSpc>
              <a:spcBef>
                <a:spcPts val="0"/>
              </a:spcBef>
            </a:pPr>
            <a:r>
              <a:rPr lang="en-US" sz="3200" dirty="0">
                <a:solidFill>
                  <a:schemeClr val="tx1"/>
                </a:solidFill>
                <a:latin typeface="+mj-lt"/>
                <a:cs typeface="+mj-cs"/>
              </a:rPr>
              <a:t>Pathway to provide integration of USP Standards into Health IT systems</a:t>
            </a:r>
          </a:p>
        </p:txBody>
      </p:sp>
      <p:sp>
        <p:nvSpPr>
          <p:cNvPr id="19" name="TextBox 18"/>
          <p:cNvSpPr txBox="1"/>
          <p:nvPr/>
        </p:nvSpPr>
        <p:spPr>
          <a:xfrm>
            <a:off x="4303655" y="5378569"/>
            <a:ext cx="1549420" cy="784808"/>
          </a:xfrm>
          <a:prstGeom prst="rect">
            <a:avLst/>
          </a:prstGeom>
          <a:noFill/>
        </p:spPr>
        <p:txBody>
          <a:bodyPr wrap="none" lIns="121797" tIns="60899" rIns="121797" bIns="60899" rtlCol="0">
            <a:spAutoFit/>
          </a:bodyPr>
          <a:lstStyle/>
          <a:p>
            <a:pPr defTabSz="609012"/>
            <a:r>
              <a:rPr lang="en-US" sz="2400" b="1" dirty="0">
                <a:solidFill>
                  <a:srgbClr val="73808E"/>
                </a:solidFill>
              </a:rPr>
              <a:t>Phase I</a:t>
            </a:r>
          </a:p>
          <a:p>
            <a:pPr defTabSz="609012"/>
            <a:r>
              <a:rPr lang="en-US" b="1" dirty="0">
                <a:solidFill>
                  <a:srgbClr val="73808E"/>
                </a:solidFill>
              </a:rPr>
              <a:t>(underway)</a:t>
            </a:r>
            <a:endParaRPr lang="en-US" sz="2400" b="1" dirty="0">
              <a:solidFill>
                <a:srgbClr val="73808E"/>
              </a:solidFill>
            </a:endParaRPr>
          </a:p>
        </p:txBody>
      </p:sp>
      <p:sp>
        <p:nvSpPr>
          <p:cNvPr id="20" name="TextBox 19"/>
          <p:cNvSpPr txBox="1"/>
          <p:nvPr/>
        </p:nvSpPr>
        <p:spPr>
          <a:xfrm>
            <a:off x="5851147" y="4217907"/>
            <a:ext cx="1408344" cy="492416"/>
          </a:xfrm>
          <a:prstGeom prst="rect">
            <a:avLst/>
          </a:prstGeom>
          <a:noFill/>
        </p:spPr>
        <p:txBody>
          <a:bodyPr wrap="none" lIns="121797" tIns="60899" rIns="121797" bIns="60899" rtlCol="0">
            <a:spAutoFit/>
          </a:bodyPr>
          <a:lstStyle/>
          <a:p>
            <a:pPr defTabSz="609012"/>
            <a:r>
              <a:rPr lang="en-US" sz="2400" b="1" dirty="0">
                <a:solidFill>
                  <a:srgbClr val="73808E"/>
                </a:solidFill>
              </a:rPr>
              <a:t>Phase II</a:t>
            </a:r>
          </a:p>
        </p:txBody>
      </p:sp>
      <p:sp>
        <p:nvSpPr>
          <p:cNvPr id="21" name="TextBox 20"/>
          <p:cNvSpPr txBox="1"/>
          <p:nvPr/>
        </p:nvSpPr>
        <p:spPr>
          <a:xfrm>
            <a:off x="8163594" y="3902773"/>
            <a:ext cx="1493303" cy="492416"/>
          </a:xfrm>
          <a:prstGeom prst="rect">
            <a:avLst/>
          </a:prstGeom>
          <a:noFill/>
        </p:spPr>
        <p:txBody>
          <a:bodyPr wrap="none" lIns="121797" tIns="60899" rIns="121797" bIns="60899" rtlCol="0">
            <a:spAutoFit/>
          </a:bodyPr>
          <a:lstStyle/>
          <a:p>
            <a:pPr defTabSz="609012"/>
            <a:r>
              <a:rPr lang="en-US" sz="2400" b="1" dirty="0">
                <a:solidFill>
                  <a:srgbClr val="73808E"/>
                </a:solidFill>
              </a:rPr>
              <a:t>Phase III</a:t>
            </a:r>
          </a:p>
        </p:txBody>
      </p:sp>
      <p:sp>
        <p:nvSpPr>
          <p:cNvPr id="32" name="Shape 31"/>
          <p:cNvSpPr/>
          <p:nvPr/>
        </p:nvSpPr>
        <p:spPr>
          <a:xfrm>
            <a:off x="2244077" y="1300141"/>
            <a:ext cx="8125883" cy="5080000"/>
          </a:xfrm>
          <a:prstGeom prst="swooshArrow">
            <a:avLst>
              <a:gd name="adj1" fmla="val 25000"/>
              <a:gd name="adj2" fmla="val 25000"/>
            </a:avLst>
          </a:prstGeom>
        </p:spPr>
        <p:style>
          <a:lnRef idx="1">
            <a:schemeClr val="accent1"/>
          </a:lnRef>
          <a:fillRef idx="2">
            <a:schemeClr val="accent1"/>
          </a:fillRef>
          <a:effectRef idx="1">
            <a:schemeClr val="accent1"/>
          </a:effectRef>
          <a:fontRef idx="minor">
            <a:schemeClr val="dk1"/>
          </a:fontRef>
        </p:style>
      </p:sp>
      <p:sp>
        <p:nvSpPr>
          <p:cNvPr id="33" name="Oval 32"/>
          <p:cNvSpPr/>
          <p:nvPr/>
        </p:nvSpPr>
        <p:spPr>
          <a:xfrm>
            <a:off x="4010123" y="4289551"/>
            <a:ext cx="211273" cy="21132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Freeform 33"/>
          <p:cNvSpPr/>
          <p:nvPr/>
        </p:nvSpPr>
        <p:spPr>
          <a:xfrm>
            <a:off x="3169094" y="4500880"/>
            <a:ext cx="1893331" cy="1468120"/>
          </a:xfrm>
          <a:custGeom>
            <a:avLst/>
            <a:gdLst>
              <a:gd name="connsiteX0" fmla="*/ 0 w 1420368"/>
              <a:gd name="connsiteY0" fmla="*/ 0 h 1101090"/>
              <a:gd name="connsiteX1" fmla="*/ 1420368 w 1420368"/>
              <a:gd name="connsiteY1" fmla="*/ 0 h 1101090"/>
              <a:gd name="connsiteX2" fmla="*/ 1420368 w 1420368"/>
              <a:gd name="connsiteY2" fmla="*/ 1101090 h 1101090"/>
              <a:gd name="connsiteX3" fmla="*/ 0 w 1420368"/>
              <a:gd name="connsiteY3" fmla="*/ 1101090 h 1101090"/>
              <a:gd name="connsiteX4" fmla="*/ 0 w 1420368"/>
              <a:gd name="connsiteY4" fmla="*/ 0 h 1101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368" h="1101090">
                <a:moveTo>
                  <a:pt x="0" y="0"/>
                </a:moveTo>
                <a:lnTo>
                  <a:pt x="1420368" y="0"/>
                </a:lnTo>
                <a:lnTo>
                  <a:pt x="1420368" y="1101090"/>
                </a:lnTo>
                <a:lnTo>
                  <a:pt x="0" y="11010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1882" tIns="0" rIns="0" bIns="0" numCol="1" spcCol="1693" anchor="t" anchorCtr="0">
            <a:noAutofit/>
          </a:bodyPr>
          <a:lstStyle/>
          <a:p>
            <a:pPr defTabSz="2605224">
              <a:lnSpc>
                <a:spcPct val="90000"/>
              </a:lnSpc>
              <a:spcBef>
                <a:spcPct val="0"/>
              </a:spcBef>
              <a:spcAft>
                <a:spcPct val="35000"/>
              </a:spcAft>
            </a:pPr>
            <a:endParaRPr lang="en-US" sz="5900">
              <a:solidFill>
                <a:srgbClr val="73808E">
                  <a:hueOff val="0"/>
                  <a:satOff val="0"/>
                  <a:lumOff val="0"/>
                  <a:alphaOff val="0"/>
                </a:srgbClr>
              </a:solidFill>
            </a:endParaRPr>
          </a:p>
        </p:txBody>
      </p:sp>
      <p:sp>
        <p:nvSpPr>
          <p:cNvPr id="35" name="Oval 34"/>
          <p:cNvSpPr/>
          <p:nvPr/>
        </p:nvSpPr>
        <p:spPr>
          <a:xfrm>
            <a:off x="5903454" y="3213724"/>
            <a:ext cx="381917" cy="382016"/>
          </a:xfrm>
          <a:prstGeom prst="ellipse">
            <a:avLst/>
          </a:prstGeom>
          <a:solidFill>
            <a:srgbClr val="FFFF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Freeform 35"/>
          <p:cNvSpPr/>
          <p:nvPr/>
        </p:nvSpPr>
        <p:spPr>
          <a:xfrm>
            <a:off x="5119307" y="3205479"/>
            <a:ext cx="1950212" cy="2763520"/>
          </a:xfrm>
          <a:custGeom>
            <a:avLst/>
            <a:gdLst>
              <a:gd name="connsiteX0" fmla="*/ 0 w 1463040"/>
              <a:gd name="connsiteY0" fmla="*/ 0 h 2072640"/>
              <a:gd name="connsiteX1" fmla="*/ 1463040 w 1463040"/>
              <a:gd name="connsiteY1" fmla="*/ 0 h 2072640"/>
              <a:gd name="connsiteX2" fmla="*/ 1463040 w 1463040"/>
              <a:gd name="connsiteY2" fmla="*/ 2072640 h 2072640"/>
              <a:gd name="connsiteX3" fmla="*/ 0 w 1463040"/>
              <a:gd name="connsiteY3" fmla="*/ 2072640 h 2072640"/>
              <a:gd name="connsiteX4" fmla="*/ 0 w 1463040"/>
              <a:gd name="connsiteY4" fmla="*/ 0 h 207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072640">
                <a:moveTo>
                  <a:pt x="0" y="0"/>
                </a:moveTo>
                <a:lnTo>
                  <a:pt x="1463040" y="0"/>
                </a:lnTo>
                <a:lnTo>
                  <a:pt x="1463040" y="2072640"/>
                </a:lnTo>
                <a:lnTo>
                  <a:pt x="0" y="20726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2234" tIns="0" rIns="0" bIns="0" numCol="1" spcCol="1693" anchor="t" anchorCtr="0">
            <a:noAutofit/>
          </a:bodyPr>
          <a:lstStyle/>
          <a:p>
            <a:pPr defTabSz="2546006">
              <a:lnSpc>
                <a:spcPct val="90000"/>
              </a:lnSpc>
              <a:spcBef>
                <a:spcPct val="0"/>
              </a:spcBef>
              <a:spcAft>
                <a:spcPct val="35000"/>
              </a:spcAft>
            </a:pPr>
            <a:endParaRPr lang="en-US" sz="5700">
              <a:solidFill>
                <a:srgbClr val="73808E">
                  <a:hueOff val="0"/>
                  <a:satOff val="0"/>
                  <a:lumOff val="0"/>
                  <a:alphaOff val="0"/>
                </a:srgbClr>
              </a:solidFill>
            </a:endParaRPr>
          </a:p>
        </p:txBody>
      </p:sp>
      <p:sp>
        <p:nvSpPr>
          <p:cNvPr id="37" name="Oval 36"/>
          <p:cNvSpPr/>
          <p:nvPr/>
        </p:nvSpPr>
        <p:spPr>
          <a:xfrm>
            <a:off x="8146198" y="2389007"/>
            <a:ext cx="528182" cy="528320"/>
          </a:xfrm>
          <a:prstGeom prst="ellipse">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Freeform 37"/>
          <p:cNvSpPr/>
          <p:nvPr/>
        </p:nvSpPr>
        <p:spPr>
          <a:xfrm>
            <a:off x="7435183" y="2438399"/>
            <a:ext cx="1950212" cy="3530600"/>
          </a:xfrm>
          <a:custGeom>
            <a:avLst/>
            <a:gdLst>
              <a:gd name="connsiteX0" fmla="*/ 0 w 1463040"/>
              <a:gd name="connsiteY0" fmla="*/ 0 h 2647950"/>
              <a:gd name="connsiteX1" fmla="*/ 1463040 w 1463040"/>
              <a:gd name="connsiteY1" fmla="*/ 0 h 2647950"/>
              <a:gd name="connsiteX2" fmla="*/ 1463040 w 1463040"/>
              <a:gd name="connsiteY2" fmla="*/ 2647950 h 2647950"/>
              <a:gd name="connsiteX3" fmla="*/ 0 w 1463040"/>
              <a:gd name="connsiteY3" fmla="*/ 2647950 h 2647950"/>
              <a:gd name="connsiteX4" fmla="*/ 0 w 1463040"/>
              <a:gd name="connsiteY4" fmla="*/ 0 h 264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647950">
                <a:moveTo>
                  <a:pt x="0" y="0"/>
                </a:moveTo>
                <a:lnTo>
                  <a:pt x="1463040" y="0"/>
                </a:lnTo>
                <a:lnTo>
                  <a:pt x="1463040" y="2647950"/>
                </a:lnTo>
                <a:lnTo>
                  <a:pt x="0" y="26479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668" tIns="0" rIns="0" bIns="0" numCol="1" spcCol="1693" anchor="t" anchorCtr="0">
            <a:noAutofit/>
          </a:bodyPr>
          <a:lstStyle/>
          <a:p>
            <a:pPr defTabSz="2427583">
              <a:lnSpc>
                <a:spcPct val="90000"/>
              </a:lnSpc>
              <a:spcBef>
                <a:spcPct val="0"/>
              </a:spcBef>
              <a:spcAft>
                <a:spcPct val="35000"/>
              </a:spcAft>
            </a:pPr>
            <a:endParaRPr lang="en-US" sz="5500">
              <a:solidFill>
                <a:srgbClr val="73808E">
                  <a:hueOff val="0"/>
                  <a:satOff val="0"/>
                  <a:lumOff val="0"/>
                  <a:alphaOff val="0"/>
                </a:srgbClr>
              </a:solidFill>
            </a:endParaRPr>
          </a:p>
        </p:txBody>
      </p:sp>
      <p:sp>
        <p:nvSpPr>
          <p:cNvPr id="39" name="TextBox 38"/>
          <p:cNvSpPr txBox="1"/>
          <p:nvPr/>
        </p:nvSpPr>
        <p:spPr>
          <a:xfrm>
            <a:off x="304264" y="4041286"/>
            <a:ext cx="3299888" cy="707860"/>
          </a:xfrm>
          <a:prstGeom prst="rect">
            <a:avLst/>
          </a:prstGeom>
          <a:noFill/>
        </p:spPr>
        <p:txBody>
          <a:bodyPr wrap="none" lIns="121797" tIns="60899" rIns="121797" bIns="60899" rtlCol="0">
            <a:spAutoFit/>
          </a:bodyPr>
          <a:lstStyle/>
          <a:p>
            <a:pPr defTabSz="609012"/>
            <a:r>
              <a:rPr lang="en-US" b="1" dirty="0" smtClean="0">
                <a:solidFill>
                  <a:srgbClr val="73808E"/>
                </a:solidFill>
              </a:rPr>
              <a:t>Translational products</a:t>
            </a:r>
            <a:endParaRPr lang="en-US" b="1" dirty="0">
              <a:solidFill>
                <a:srgbClr val="73808E"/>
              </a:solidFill>
            </a:endParaRPr>
          </a:p>
          <a:p>
            <a:pPr defTabSz="609012"/>
            <a:r>
              <a:rPr lang="en-US" b="1" dirty="0">
                <a:solidFill>
                  <a:srgbClr val="73808E"/>
                </a:solidFill>
              </a:rPr>
              <a:t>t</a:t>
            </a:r>
            <a:r>
              <a:rPr lang="en-US" b="1" dirty="0" smtClean="0">
                <a:solidFill>
                  <a:srgbClr val="73808E"/>
                </a:solidFill>
              </a:rPr>
              <a:t>ied back </a:t>
            </a:r>
            <a:r>
              <a:rPr lang="en-US" b="1" dirty="0">
                <a:solidFill>
                  <a:srgbClr val="73808E"/>
                </a:solidFill>
              </a:rPr>
              <a:t>to our standards</a:t>
            </a:r>
          </a:p>
        </p:txBody>
      </p:sp>
      <p:sp>
        <p:nvSpPr>
          <p:cNvPr id="40" name="TextBox 39"/>
          <p:cNvSpPr txBox="1"/>
          <p:nvPr/>
        </p:nvSpPr>
        <p:spPr>
          <a:xfrm>
            <a:off x="154393" y="2244675"/>
            <a:ext cx="5119307" cy="1000248"/>
          </a:xfrm>
          <a:prstGeom prst="rect">
            <a:avLst/>
          </a:prstGeom>
          <a:noFill/>
        </p:spPr>
        <p:txBody>
          <a:bodyPr wrap="square" lIns="121797" tIns="60899" rIns="121797" bIns="60899" rtlCol="0">
            <a:spAutoFit/>
          </a:bodyPr>
          <a:lstStyle/>
          <a:p>
            <a:pPr marL="380629" indent="-380629" defTabSz="609012">
              <a:buFont typeface="Arial" panose="020B0604020202020204" pitchFamily="34" charset="0"/>
              <a:buChar char="•"/>
            </a:pPr>
            <a:r>
              <a:rPr lang="en-US" b="1" dirty="0" smtClean="0">
                <a:solidFill>
                  <a:srgbClr val="73808E"/>
                </a:solidFill>
              </a:rPr>
              <a:t>Accessible </a:t>
            </a:r>
            <a:r>
              <a:rPr lang="en-US" b="1" dirty="0">
                <a:solidFill>
                  <a:srgbClr val="73808E"/>
                </a:solidFill>
              </a:rPr>
              <a:t>USP ‘Core Content’</a:t>
            </a:r>
          </a:p>
          <a:p>
            <a:pPr marL="380629" indent="-380629" defTabSz="609012">
              <a:buFont typeface="Arial" panose="020B0604020202020204" pitchFamily="34" charset="0"/>
              <a:buChar char="•"/>
            </a:pPr>
            <a:r>
              <a:rPr lang="en-US" b="1" dirty="0" smtClean="0">
                <a:solidFill>
                  <a:srgbClr val="73808E"/>
                </a:solidFill>
              </a:rPr>
              <a:t>Broadened engagement with Health IT stakeholders</a:t>
            </a:r>
            <a:endParaRPr lang="en-US" b="1" dirty="0">
              <a:solidFill>
                <a:srgbClr val="73808E"/>
              </a:solidFill>
            </a:endParaRPr>
          </a:p>
        </p:txBody>
      </p:sp>
      <p:sp>
        <p:nvSpPr>
          <p:cNvPr id="41" name="TextBox 40"/>
          <p:cNvSpPr txBox="1"/>
          <p:nvPr/>
        </p:nvSpPr>
        <p:spPr>
          <a:xfrm>
            <a:off x="4561771" y="990611"/>
            <a:ext cx="4112610" cy="1000248"/>
          </a:xfrm>
          <a:prstGeom prst="rect">
            <a:avLst/>
          </a:prstGeom>
          <a:noFill/>
        </p:spPr>
        <p:txBody>
          <a:bodyPr wrap="none" lIns="121797" tIns="60899" rIns="121797" bIns="60899" rtlCol="0">
            <a:spAutoFit/>
          </a:bodyPr>
          <a:lstStyle/>
          <a:p>
            <a:pPr defTabSz="609012"/>
            <a:r>
              <a:rPr lang="en-US" b="1" dirty="0" smtClean="0">
                <a:solidFill>
                  <a:srgbClr val="73808E"/>
                </a:solidFill>
              </a:rPr>
              <a:t>USP standards highly</a:t>
            </a:r>
            <a:endParaRPr lang="en-US" b="1" dirty="0">
              <a:solidFill>
                <a:srgbClr val="73808E"/>
              </a:solidFill>
            </a:endParaRPr>
          </a:p>
          <a:p>
            <a:pPr defTabSz="609012"/>
            <a:r>
              <a:rPr lang="en-US" b="1" dirty="0">
                <a:solidFill>
                  <a:srgbClr val="73808E"/>
                </a:solidFill>
              </a:rPr>
              <a:t>integrated into </a:t>
            </a:r>
            <a:r>
              <a:rPr lang="en-US" b="1" dirty="0" smtClean="0">
                <a:solidFill>
                  <a:srgbClr val="73808E"/>
                </a:solidFill>
              </a:rPr>
              <a:t>Health </a:t>
            </a:r>
            <a:r>
              <a:rPr lang="en-US" b="1" dirty="0">
                <a:solidFill>
                  <a:srgbClr val="73808E"/>
                </a:solidFill>
              </a:rPr>
              <a:t>IT </a:t>
            </a:r>
            <a:r>
              <a:rPr lang="en-US" b="1" dirty="0" smtClean="0">
                <a:solidFill>
                  <a:srgbClr val="73808E"/>
                </a:solidFill>
              </a:rPr>
              <a:t>Systems</a:t>
            </a:r>
          </a:p>
          <a:p>
            <a:pPr defTabSz="609012"/>
            <a:r>
              <a:rPr lang="en-US" b="1" dirty="0" smtClean="0">
                <a:solidFill>
                  <a:srgbClr val="73808E"/>
                </a:solidFill>
              </a:rPr>
              <a:t>(“USP Inside”)  </a:t>
            </a:r>
            <a:endParaRPr lang="en-US" b="1" dirty="0">
              <a:solidFill>
                <a:srgbClr val="73808E"/>
              </a:solidFill>
            </a:endParaRPr>
          </a:p>
        </p:txBody>
      </p:sp>
    </p:spTree>
    <p:extLst>
      <p:ext uri="{BB962C8B-B14F-4D97-AF65-F5344CB8AC3E}">
        <p14:creationId xmlns:p14="http://schemas.microsoft.com/office/powerpoint/2010/main" val="40366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05256" y="1856244"/>
            <a:ext cx="10360152" cy="2305865"/>
          </a:xfrm>
        </p:spPr>
        <p:txBody>
          <a:bodyPr/>
          <a:lstStyle/>
          <a:p>
            <a:pPr>
              <a:lnSpc>
                <a:spcPct val="150000"/>
              </a:lnSpc>
              <a:spcBef>
                <a:spcPts val="600"/>
              </a:spcBef>
            </a:pPr>
            <a:r>
              <a:rPr lang="en-US" altLang="en-US" dirty="0">
                <a:latin typeface="Arial" charset="0"/>
                <a:ea typeface="ＭＳ Ｐゴシック" pitchFamily="34" charset="-128"/>
                <a:sym typeface="Wingdings" panose="05000000000000000000" pitchFamily="2" charset="2"/>
              </a:rPr>
              <a:t>Current State and </a:t>
            </a:r>
            <a:r>
              <a:rPr lang="en-US" altLang="en-US" dirty="0" smtClean="0">
                <a:latin typeface="Arial" charset="0"/>
                <a:ea typeface="ＭＳ Ｐゴシック" pitchFamily="34" charset="-128"/>
                <a:sym typeface="Wingdings" panose="05000000000000000000" pitchFamily="2" charset="2"/>
              </a:rPr>
              <a:t>Solutions   </a:t>
            </a:r>
            <a:br>
              <a:rPr lang="en-US" altLang="en-US" dirty="0" smtClean="0">
                <a:latin typeface="Arial" charset="0"/>
                <a:ea typeface="ＭＳ Ｐゴシック" pitchFamily="34" charset="-128"/>
                <a:sym typeface="Wingdings" panose="05000000000000000000" pitchFamily="2" charset="2"/>
              </a:rPr>
            </a:br>
            <a:r>
              <a:rPr lang="en-US" altLang="en-US" sz="3600" dirty="0">
                <a:latin typeface="Arial" charset="0"/>
                <a:ea typeface="ＭＳ Ｐゴシック" pitchFamily="34" charset="-128"/>
                <a:sym typeface="Wingdings" panose="05000000000000000000" pitchFamily="2" charset="2"/>
              </a:rPr>
              <a:t>Tailoring and Translation of USP Standards</a:t>
            </a:r>
          </a:p>
        </p:txBody>
      </p:sp>
      <p:cxnSp>
        <p:nvCxnSpPr>
          <p:cNvPr id="3" name="Straight Connector 2"/>
          <p:cNvCxnSpPr/>
          <p:nvPr/>
        </p:nvCxnSpPr>
        <p:spPr>
          <a:xfrm>
            <a:off x="992340" y="2906487"/>
            <a:ext cx="10360152" cy="0"/>
          </a:xfrm>
          <a:prstGeom prst="line">
            <a:avLst/>
          </a:prstGeom>
          <a:noFill/>
          <a:ln w="25400">
            <a:solidFill>
              <a:schemeClr val="accent3">
                <a:lumMod val="75000"/>
              </a:schemeClr>
            </a:solidFill>
            <a:round/>
            <a:headEnd/>
            <a:tailEnd/>
          </a:ln>
          <a:effectLst/>
        </p:spPr>
      </p:cxnSp>
    </p:spTree>
    <p:extLst>
      <p:ext uri="{BB962C8B-B14F-4D97-AF65-F5344CB8AC3E}">
        <p14:creationId xmlns:p14="http://schemas.microsoft.com/office/powerpoint/2010/main" val="2736821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150000"/>
              </a:lnSpc>
              <a:spcBef>
                <a:spcPts val="600"/>
              </a:spcBef>
            </a:pPr>
            <a:r>
              <a:rPr lang="en-US" altLang="en-US" dirty="0" smtClean="0">
                <a:latin typeface="Arial" charset="0"/>
                <a:ea typeface="ＭＳ Ｐゴシック" pitchFamily="34" charset="-128"/>
                <a:sym typeface="Wingdings" panose="05000000000000000000" pitchFamily="2" charset="2"/>
              </a:rPr>
              <a:t>USP </a:t>
            </a:r>
            <a:r>
              <a:rPr lang="en-US" altLang="en-US" dirty="0" err="1" smtClean="0">
                <a:latin typeface="Arial" charset="0"/>
                <a:ea typeface="ＭＳ Ｐゴシック" pitchFamily="34" charset="-128"/>
                <a:sym typeface="Wingdings" panose="05000000000000000000" pitchFamily="2" charset="2"/>
              </a:rPr>
              <a:t>Compendial</a:t>
            </a:r>
            <a:r>
              <a:rPr lang="en-US" altLang="en-US" dirty="0" smtClean="0">
                <a:latin typeface="Arial" charset="0"/>
                <a:ea typeface="ＭＳ Ｐゴシック" pitchFamily="34" charset="-128"/>
                <a:sym typeface="Wingdings" panose="05000000000000000000" pitchFamily="2" charset="2"/>
              </a:rPr>
              <a:t> Nomenclature</a:t>
            </a:r>
            <a:br>
              <a:rPr lang="en-US" altLang="en-US" dirty="0" smtClean="0">
                <a:latin typeface="Arial" charset="0"/>
                <a:ea typeface="ＭＳ Ｐゴシック" pitchFamily="34" charset="-128"/>
                <a:sym typeface="Wingdings" panose="05000000000000000000" pitchFamily="2" charset="2"/>
              </a:rPr>
            </a:br>
            <a:r>
              <a:rPr lang="en-US" altLang="en-US" sz="3600" dirty="0" smtClean="0">
                <a:latin typeface="Arial" charset="0"/>
                <a:ea typeface="ＭＳ Ｐゴシック" pitchFamily="34" charset="-128"/>
                <a:sym typeface="Wingdings" panose="05000000000000000000" pitchFamily="2" charset="2"/>
              </a:rPr>
              <a:t>Integration with RxNorm</a:t>
            </a:r>
            <a:endParaRPr lang="en-US" altLang="en-US" sz="3600" dirty="0">
              <a:latin typeface="Arial" charset="0"/>
              <a:ea typeface="ＭＳ Ｐゴシック" pitchFamily="34" charset="-128"/>
              <a:sym typeface="Wingdings" panose="05000000000000000000" pitchFamily="2" charset="2"/>
            </a:endParaRPr>
          </a:p>
        </p:txBody>
      </p:sp>
      <p:cxnSp>
        <p:nvCxnSpPr>
          <p:cNvPr id="3" name="Straight Connector 2"/>
          <p:cNvCxnSpPr/>
          <p:nvPr/>
        </p:nvCxnSpPr>
        <p:spPr>
          <a:xfrm>
            <a:off x="992340" y="2906487"/>
            <a:ext cx="10360152" cy="0"/>
          </a:xfrm>
          <a:prstGeom prst="line">
            <a:avLst/>
          </a:prstGeom>
          <a:noFill/>
          <a:ln w="25400">
            <a:solidFill>
              <a:schemeClr val="accent3">
                <a:lumMod val="75000"/>
              </a:schemeClr>
            </a:solidFill>
            <a:round/>
            <a:headEnd/>
            <a:tailEnd/>
          </a:ln>
          <a:effectLst/>
        </p:spPr>
      </p:cxnSp>
    </p:spTree>
    <p:extLst>
      <p:ext uri="{BB962C8B-B14F-4D97-AF65-F5344CB8AC3E}">
        <p14:creationId xmlns:p14="http://schemas.microsoft.com/office/powerpoint/2010/main" val="2655475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7" name="Rectangle 6"/>
          <p:cNvSpPr/>
          <p:nvPr/>
        </p:nvSpPr>
        <p:spPr>
          <a:xfrm>
            <a:off x="441451" y="1340071"/>
            <a:ext cx="7914297" cy="583324"/>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357" tIns="45679" rIns="91357" bIns="45679" numCol="1" rtlCol="0" anchor="ctr" anchorCtr="0" compatLnSpc="1">
            <a:prstTxWarp prst="textNoShape">
              <a:avLst/>
            </a:prstTxWarp>
            <a:noAutofit/>
          </a:bodyPr>
          <a:lstStyle/>
          <a:p>
            <a:pPr>
              <a:spcBef>
                <a:spcPts val="600"/>
              </a:spcBef>
              <a:buClr>
                <a:srgbClr val="F16145"/>
              </a:buClr>
              <a:buSzPct val="80000"/>
            </a:pPr>
            <a:r>
              <a:rPr lang="en-US" altLang="en-US" sz="2400" b="1" dirty="0">
                <a:latin typeface="Arial" charset="0"/>
                <a:ea typeface="ＭＳ Ｐゴシック" pitchFamily="34" charset="-128"/>
                <a:sym typeface="Wingdings"/>
              </a:rPr>
              <a:t>USP </a:t>
            </a:r>
            <a:r>
              <a:rPr lang="en-US" altLang="en-US" sz="2400" b="1" dirty="0" smtClean="0">
                <a:latin typeface="Arial" charset="0"/>
                <a:ea typeface="ＭＳ Ｐゴシック" pitchFamily="34" charset="-128"/>
                <a:sym typeface="Wingdings"/>
              </a:rPr>
              <a:t>Digital Presence &amp; </a:t>
            </a:r>
            <a:r>
              <a:rPr lang="en-US" altLang="en-US" sz="2400" b="1" dirty="0">
                <a:latin typeface="Arial" charset="0"/>
                <a:ea typeface="ＭＳ Ｐゴシック" pitchFamily="34" charset="-128"/>
                <a:sym typeface="Wingdings"/>
              </a:rPr>
              <a:t>Public Health Role</a:t>
            </a:r>
          </a:p>
        </p:txBody>
      </p:sp>
      <p:sp>
        <p:nvSpPr>
          <p:cNvPr id="10" name="Rectangle 9"/>
          <p:cNvSpPr/>
          <p:nvPr/>
        </p:nvSpPr>
        <p:spPr>
          <a:xfrm>
            <a:off x="436191" y="2201939"/>
            <a:ext cx="7914297" cy="583324"/>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357" tIns="45679" rIns="91357" bIns="45679" numCol="1" rtlCol="0" anchor="ctr" anchorCtr="0" compatLnSpc="1">
            <a:prstTxWarp prst="textNoShape">
              <a:avLst/>
            </a:prstTxWarp>
            <a:noAutofit/>
          </a:bodyPr>
          <a:lstStyle/>
          <a:p>
            <a:pPr>
              <a:spcBef>
                <a:spcPts val="600"/>
              </a:spcBef>
              <a:buClr>
                <a:srgbClr val="F16145"/>
              </a:buClr>
              <a:buSzPct val="80000"/>
            </a:pPr>
            <a:r>
              <a:rPr lang="en-US" altLang="en-US" sz="2400" b="1" dirty="0">
                <a:latin typeface="Arial" charset="0"/>
                <a:ea typeface="ＭＳ Ｐゴシック" pitchFamily="34" charset="-128"/>
                <a:sym typeface="Wingdings" panose="05000000000000000000" pitchFamily="2" charset="2"/>
              </a:rPr>
              <a:t>Current State and Solutions: Standard translation</a:t>
            </a:r>
          </a:p>
        </p:txBody>
      </p:sp>
      <p:sp>
        <p:nvSpPr>
          <p:cNvPr id="11" name="Rectangle 10"/>
          <p:cNvSpPr/>
          <p:nvPr/>
        </p:nvSpPr>
        <p:spPr>
          <a:xfrm>
            <a:off x="446696" y="3599854"/>
            <a:ext cx="7914297" cy="583324"/>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357" tIns="45679" rIns="91357" bIns="45679" numCol="1" rtlCol="0" anchor="ctr" anchorCtr="0" compatLnSpc="1">
            <a:prstTxWarp prst="textNoShape">
              <a:avLst/>
            </a:prstTxWarp>
            <a:noAutofit/>
          </a:bodyPr>
          <a:lstStyle/>
          <a:p>
            <a:pPr>
              <a:spcBef>
                <a:spcPts val="600"/>
              </a:spcBef>
              <a:buClr>
                <a:srgbClr val="F16145"/>
              </a:buClr>
              <a:buSzPct val="80000"/>
            </a:pPr>
            <a:r>
              <a:rPr lang="en-US" altLang="en-US" sz="2400" b="1" dirty="0">
                <a:latin typeface="Arial" charset="0"/>
                <a:ea typeface="ＭＳ Ｐゴシック" pitchFamily="34" charset="-128"/>
                <a:sym typeface="Wingdings" panose="05000000000000000000" pitchFamily="2" charset="2"/>
              </a:rPr>
              <a:t>Future </a:t>
            </a:r>
            <a:r>
              <a:rPr lang="en-US" altLang="en-US" sz="2400" b="1" dirty="0" smtClean="0">
                <a:latin typeface="Arial" charset="0"/>
                <a:ea typeface="ＭＳ Ｐゴシック" pitchFamily="34" charset="-128"/>
                <a:sym typeface="Wingdings" panose="05000000000000000000" pitchFamily="2" charset="2"/>
              </a:rPr>
              <a:t>Trajectory</a:t>
            </a:r>
            <a:endParaRPr lang="en-US" altLang="en-US" sz="2400" b="1" dirty="0">
              <a:latin typeface="Arial" charset="0"/>
              <a:ea typeface="ＭＳ Ｐゴシック" pitchFamily="34" charset="-128"/>
              <a:sym typeface="Wingdings" panose="05000000000000000000" pitchFamily="2" charset="2"/>
            </a:endParaRPr>
          </a:p>
        </p:txBody>
      </p:sp>
      <p:sp>
        <p:nvSpPr>
          <p:cNvPr id="12" name="Rectangle 11"/>
          <p:cNvSpPr/>
          <p:nvPr/>
        </p:nvSpPr>
        <p:spPr>
          <a:xfrm>
            <a:off x="441450" y="5029267"/>
            <a:ext cx="7914297" cy="583324"/>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357" tIns="45679" rIns="91357" bIns="45679" numCol="1" rtlCol="0" anchor="ctr" anchorCtr="0" compatLnSpc="1">
            <a:prstTxWarp prst="textNoShape">
              <a:avLst/>
            </a:prstTxWarp>
            <a:noAutofit/>
          </a:bodyPr>
          <a:lstStyle/>
          <a:p>
            <a:pPr>
              <a:spcBef>
                <a:spcPts val="600"/>
              </a:spcBef>
              <a:buClr>
                <a:srgbClr val="F16145"/>
              </a:buClr>
              <a:buSzPct val="80000"/>
            </a:pPr>
            <a:r>
              <a:rPr lang="en-US" altLang="en-US" sz="2400" b="1" dirty="0">
                <a:latin typeface="Arial" charset="0"/>
                <a:ea typeface="ＭＳ Ｐゴシック" pitchFamily="34" charset="-128"/>
                <a:sym typeface="Wingdings" panose="05000000000000000000" pitchFamily="2" charset="2"/>
              </a:rPr>
              <a:t>Stay Engaged </a:t>
            </a:r>
          </a:p>
        </p:txBody>
      </p:sp>
      <p:sp>
        <p:nvSpPr>
          <p:cNvPr id="13" name="Rectangle 12"/>
          <p:cNvSpPr/>
          <p:nvPr/>
        </p:nvSpPr>
        <p:spPr>
          <a:xfrm>
            <a:off x="4018611" y="2786894"/>
            <a:ext cx="6092825" cy="830926"/>
          </a:xfrm>
          <a:prstGeom prst="rect">
            <a:avLst/>
          </a:prstGeom>
        </p:spPr>
        <p:txBody>
          <a:bodyPr lIns="91368" tIns="45685" rIns="91368" bIns="45685">
            <a:spAutoFit/>
          </a:bodyPr>
          <a:lstStyle/>
          <a:p>
            <a:pPr marL="742111" lvl="1" indent="-285750">
              <a:buClr>
                <a:srgbClr val="F16145"/>
              </a:buClr>
              <a:buSzPct val="80000"/>
              <a:buFont typeface="Arial" panose="020B0604020202020204" pitchFamily="34" charset="0"/>
              <a:buChar char="•"/>
            </a:pPr>
            <a:r>
              <a:rPr lang="en-US" altLang="en-US" sz="1600" dirty="0" smtClean="0">
                <a:latin typeface="Arial" charset="0"/>
                <a:ea typeface="ＭＳ Ｐゴシック" pitchFamily="34" charset="-128"/>
                <a:sym typeface="Wingdings" panose="05000000000000000000" pitchFamily="2" charset="2"/>
              </a:rPr>
              <a:t>Hazardous Drugs</a:t>
            </a:r>
          </a:p>
          <a:p>
            <a:pPr marL="742111" lvl="1" indent="-285750">
              <a:buClr>
                <a:srgbClr val="F16145"/>
              </a:buClr>
              <a:buSzPct val="80000"/>
              <a:buFont typeface="Arial" panose="020B0604020202020204" pitchFamily="34" charset="0"/>
              <a:buChar char="•"/>
            </a:pPr>
            <a:r>
              <a:rPr lang="en-US" altLang="en-US" sz="1600" dirty="0" smtClean="0">
                <a:latin typeface="Arial" charset="0"/>
                <a:ea typeface="ＭＳ Ｐゴシック" pitchFamily="34" charset="-128"/>
                <a:sym typeface="Wingdings" panose="05000000000000000000" pitchFamily="2" charset="2"/>
              </a:rPr>
              <a:t>Drug Allergies and Intolerances</a:t>
            </a:r>
          </a:p>
          <a:p>
            <a:pPr marL="742111" lvl="1" indent="-285750">
              <a:buClr>
                <a:srgbClr val="F16145"/>
              </a:buClr>
              <a:buSzPct val="80000"/>
              <a:buFont typeface="Arial" panose="020B0604020202020204" pitchFamily="34" charset="0"/>
              <a:buChar char="•"/>
            </a:pPr>
            <a:endParaRPr lang="en-US" altLang="en-US" sz="1600" dirty="0">
              <a:latin typeface="Arial" charset="0"/>
              <a:ea typeface="ＭＳ Ｐゴシック" pitchFamily="34" charset="-128"/>
              <a:sym typeface="Wingdings" panose="05000000000000000000" pitchFamily="2" charset="2"/>
            </a:endParaRPr>
          </a:p>
        </p:txBody>
      </p:sp>
      <p:sp>
        <p:nvSpPr>
          <p:cNvPr id="14" name="Rectangle 13"/>
          <p:cNvSpPr/>
          <p:nvPr/>
        </p:nvSpPr>
        <p:spPr>
          <a:xfrm>
            <a:off x="71990" y="4209868"/>
            <a:ext cx="6092825" cy="338484"/>
          </a:xfrm>
          <a:prstGeom prst="rect">
            <a:avLst/>
          </a:prstGeom>
        </p:spPr>
        <p:txBody>
          <a:bodyPr lIns="91368" tIns="45685" rIns="91368" bIns="45685">
            <a:spAutoFit/>
          </a:bodyPr>
          <a:lstStyle/>
          <a:p>
            <a:pPr marL="798868" lvl="1" indent="-342507">
              <a:spcBef>
                <a:spcPts val="600"/>
              </a:spcBef>
              <a:buClr>
                <a:srgbClr val="F16145"/>
              </a:buClr>
              <a:buSzPct val="80000"/>
              <a:buFont typeface="Wingdings" panose="05000000000000000000" pitchFamily="2" charset="2"/>
              <a:buChar char="§"/>
            </a:pPr>
            <a:r>
              <a:rPr lang="en-US" altLang="en-US" sz="1600" dirty="0" smtClean="0">
                <a:latin typeface="Arial" charset="0"/>
                <a:ea typeface="ＭＳ Ｐゴシック" pitchFamily="34" charset="-128"/>
                <a:sym typeface="Wingdings" panose="05000000000000000000" pitchFamily="2" charset="2"/>
              </a:rPr>
              <a:t>G-SRS and upstream alignment</a:t>
            </a:r>
            <a:endParaRPr lang="en-US" altLang="en-US" sz="1600" dirty="0">
              <a:latin typeface="Arial" charset="0"/>
              <a:ea typeface="ＭＳ Ｐゴシック" pitchFamily="34" charset="-128"/>
              <a:sym typeface="Wingdings" panose="05000000000000000000" pitchFamily="2" charset="2"/>
            </a:endParaRPr>
          </a:p>
        </p:txBody>
      </p:sp>
      <p:sp>
        <p:nvSpPr>
          <p:cNvPr id="15" name="Rectangle 14"/>
          <p:cNvSpPr/>
          <p:nvPr/>
        </p:nvSpPr>
        <p:spPr>
          <a:xfrm>
            <a:off x="4018627" y="5638973"/>
            <a:ext cx="6092825" cy="338555"/>
          </a:xfrm>
          <a:prstGeom prst="rect">
            <a:avLst/>
          </a:prstGeom>
        </p:spPr>
        <p:txBody>
          <a:bodyPr lIns="91368" tIns="45685" rIns="91368" bIns="45685">
            <a:spAutoFit/>
          </a:bodyPr>
          <a:lstStyle/>
          <a:p>
            <a:pPr marL="798868" lvl="1" indent="-342507">
              <a:spcBef>
                <a:spcPts val="600"/>
              </a:spcBef>
              <a:buClr>
                <a:srgbClr val="F16145"/>
              </a:buClr>
              <a:buSzPct val="80000"/>
              <a:buFont typeface="Wingdings" panose="05000000000000000000" pitchFamily="2" charset="2"/>
              <a:buChar char="§"/>
            </a:pPr>
            <a:r>
              <a:rPr lang="en-US" altLang="en-US" sz="1600" dirty="0" smtClean="0">
                <a:latin typeface="Arial" charset="0"/>
                <a:ea typeface="ＭＳ Ｐゴシック" pitchFamily="34" charset="-128"/>
                <a:sym typeface="Wingdings" panose="05000000000000000000" pitchFamily="2" charset="2"/>
              </a:rPr>
              <a:t>2020-2025 Convention</a:t>
            </a:r>
            <a:endParaRPr lang="en-US" altLang="en-US" sz="1600" dirty="0">
              <a:latin typeface="Arial" charset="0"/>
              <a:ea typeface="ＭＳ Ｐゴシック" pitchFamily="34" charset="-128"/>
              <a:sym typeface="Wingdings"/>
            </a:endParaRPr>
          </a:p>
        </p:txBody>
      </p:sp>
      <p:sp>
        <p:nvSpPr>
          <p:cNvPr id="16" name="Rectangle 15"/>
          <p:cNvSpPr/>
          <p:nvPr/>
        </p:nvSpPr>
        <p:spPr>
          <a:xfrm>
            <a:off x="71990" y="2769586"/>
            <a:ext cx="7700410" cy="584705"/>
          </a:xfrm>
          <a:prstGeom prst="rect">
            <a:avLst/>
          </a:prstGeom>
        </p:spPr>
        <p:txBody>
          <a:bodyPr wrap="square" lIns="91368" tIns="45685" rIns="91368" bIns="45685">
            <a:spAutoFit/>
          </a:bodyPr>
          <a:lstStyle/>
          <a:p>
            <a:pPr marL="798868" lvl="1" indent="-342507">
              <a:buClr>
                <a:srgbClr val="F16145"/>
              </a:buClr>
              <a:buSzPct val="80000"/>
              <a:buFont typeface="Wingdings" panose="05000000000000000000" pitchFamily="2" charset="2"/>
              <a:buChar char="§"/>
            </a:pPr>
            <a:r>
              <a:rPr lang="en-US" altLang="en-US" sz="1600" dirty="0" smtClean="0">
                <a:latin typeface="Arial" charset="0"/>
                <a:ea typeface="ＭＳ Ｐゴシック" pitchFamily="34" charset="-128"/>
                <a:sym typeface="Wingdings" panose="05000000000000000000" pitchFamily="2" charset="2"/>
              </a:rPr>
              <a:t>USP </a:t>
            </a:r>
            <a:r>
              <a:rPr lang="en-US" altLang="en-US" sz="1600" dirty="0" err="1" smtClean="0">
                <a:latin typeface="Arial" charset="0"/>
                <a:ea typeface="ＭＳ Ｐゴシック" pitchFamily="34" charset="-128"/>
                <a:sym typeface="Wingdings" panose="05000000000000000000" pitchFamily="2" charset="2"/>
              </a:rPr>
              <a:t>Compendial</a:t>
            </a:r>
            <a:r>
              <a:rPr lang="en-US" altLang="en-US" sz="1600" dirty="0" smtClean="0">
                <a:latin typeface="Arial" charset="0"/>
                <a:ea typeface="ＭＳ Ｐゴシック" pitchFamily="34" charset="-128"/>
                <a:sym typeface="Wingdings" panose="05000000000000000000" pitchFamily="2" charset="2"/>
              </a:rPr>
              <a:t> Nomenclature</a:t>
            </a:r>
            <a:endParaRPr lang="en-US" altLang="en-US" sz="1600" dirty="0">
              <a:latin typeface="Arial" charset="0"/>
              <a:ea typeface="ＭＳ Ｐゴシック" pitchFamily="34" charset="-128"/>
              <a:sym typeface="Wingdings" panose="05000000000000000000" pitchFamily="2" charset="2"/>
            </a:endParaRPr>
          </a:p>
          <a:p>
            <a:pPr marL="798868" lvl="1" indent="-342507">
              <a:buClr>
                <a:srgbClr val="F16145"/>
              </a:buClr>
              <a:buSzPct val="80000"/>
              <a:buFont typeface="Wingdings" panose="05000000000000000000" pitchFamily="2" charset="2"/>
              <a:buChar char="§"/>
            </a:pPr>
            <a:r>
              <a:rPr lang="en-US" altLang="en-US" sz="1600" dirty="0" smtClean="0">
                <a:latin typeface="Arial" charset="0"/>
                <a:ea typeface="ＭＳ Ｐゴシック" pitchFamily="34" charset="-128"/>
                <a:sym typeface="Wingdings" panose="05000000000000000000" pitchFamily="2" charset="2"/>
              </a:rPr>
              <a:t>Drug Classifications</a:t>
            </a:r>
            <a:endParaRPr lang="en-US" altLang="en-US" sz="1600" dirty="0">
              <a:latin typeface="Arial" charset="0"/>
              <a:ea typeface="ＭＳ Ｐゴシック" pitchFamily="34" charset="-128"/>
              <a:sym typeface="Wingdings" panose="05000000000000000000" pitchFamily="2" charset="2"/>
            </a:endParaRPr>
          </a:p>
        </p:txBody>
      </p:sp>
      <p:sp>
        <p:nvSpPr>
          <p:cNvPr id="17" name="Rectangle 16"/>
          <p:cNvSpPr/>
          <p:nvPr/>
        </p:nvSpPr>
        <p:spPr>
          <a:xfrm>
            <a:off x="59870" y="5636485"/>
            <a:ext cx="6092825" cy="338484"/>
          </a:xfrm>
          <a:prstGeom prst="rect">
            <a:avLst/>
          </a:prstGeom>
        </p:spPr>
        <p:txBody>
          <a:bodyPr lIns="91368" tIns="45685" rIns="91368" bIns="45685">
            <a:spAutoFit/>
          </a:bodyPr>
          <a:lstStyle/>
          <a:p>
            <a:pPr marL="798868" lvl="1" indent="-342507">
              <a:spcBef>
                <a:spcPts val="600"/>
              </a:spcBef>
              <a:buClr>
                <a:srgbClr val="F16145"/>
              </a:buClr>
              <a:buSzPct val="80000"/>
              <a:buFont typeface="Wingdings" panose="05000000000000000000" pitchFamily="2" charset="2"/>
              <a:buChar char="§"/>
            </a:pPr>
            <a:r>
              <a:rPr lang="en-US" altLang="en-US" sz="1600" dirty="0" smtClean="0">
                <a:latin typeface="Arial" charset="0"/>
                <a:ea typeface="ＭＳ Ｐゴシック" pitchFamily="34" charset="-128"/>
                <a:sym typeface="Wingdings" panose="05000000000000000000" pitchFamily="2" charset="2"/>
              </a:rPr>
              <a:t>Workshops </a:t>
            </a:r>
            <a:r>
              <a:rPr lang="en-US" altLang="en-US" sz="1600" dirty="0">
                <a:latin typeface="Arial" charset="0"/>
                <a:ea typeface="ＭＳ Ｐゴシック" pitchFamily="34" charset="-128"/>
                <a:sym typeface="Wingdings" panose="05000000000000000000" pitchFamily="2" charset="2"/>
              </a:rPr>
              <a:t>&amp; Roundtables</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020" y="2191155"/>
            <a:ext cx="3219449"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806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D</a:t>
            </a:r>
            <a:r>
              <a:rPr lang="en-US" sz="2400" dirty="0" smtClean="0"/>
              <a:t>rug terminology produced by NLM</a:t>
            </a:r>
          </a:p>
          <a:p>
            <a:pPr lvl="1"/>
            <a:r>
              <a:rPr lang="en-US" dirty="0" smtClean="0"/>
              <a:t>RxNorm (drugs)</a:t>
            </a:r>
          </a:p>
          <a:p>
            <a:pPr lvl="1"/>
            <a:r>
              <a:rPr lang="en-US" dirty="0" smtClean="0"/>
              <a:t>SNOMED CT (problem lists)</a:t>
            </a:r>
          </a:p>
          <a:p>
            <a:pPr lvl="1"/>
            <a:r>
              <a:rPr lang="en-US" dirty="0" smtClean="0"/>
              <a:t>LOINC (lab tests)</a:t>
            </a:r>
          </a:p>
          <a:p>
            <a:endParaRPr lang="en-US" sz="2400" dirty="0" smtClean="0"/>
          </a:p>
          <a:p>
            <a:r>
              <a:rPr lang="en-US" sz="2400" dirty="0"/>
              <a:t>List of normalized names and unique identifiers for </a:t>
            </a:r>
            <a:r>
              <a:rPr lang="en-US" sz="2400" dirty="0" smtClean="0"/>
              <a:t>drugs</a:t>
            </a:r>
          </a:p>
          <a:p>
            <a:endParaRPr lang="en-US" sz="2400" dirty="0"/>
          </a:p>
          <a:p>
            <a:r>
              <a:rPr lang="en-US" sz="2400" dirty="0" smtClean="0"/>
              <a:t>Terminology derived from other drug terminologies</a:t>
            </a:r>
          </a:p>
          <a:p>
            <a:pPr marL="0" indent="0">
              <a:buNone/>
            </a:pPr>
            <a:endParaRPr lang="en-US" sz="3200" dirty="0" smtClean="0"/>
          </a:p>
        </p:txBody>
      </p:sp>
      <p:sp>
        <p:nvSpPr>
          <p:cNvPr id="3" name="Title 2"/>
          <p:cNvSpPr>
            <a:spLocks noGrp="1"/>
          </p:cNvSpPr>
          <p:nvPr>
            <p:ph type="title"/>
          </p:nvPr>
        </p:nvSpPr>
        <p:spPr/>
        <p:txBody>
          <a:bodyPr>
            <a:normAutofit/>
          </a:bodyPr>
          <a:lstStyle/>
          <a:p>
            <a:r>
              <a:rPr lang="en-US" sz="4000" dirty="0" smtClean="0"/>
              <a:t>What is RxNorm?</a:t>
            </a:r>
            <a:endParaRPr lang="en-US" sz="4000" dirty="0"/>
          </a:p>
        </p:txBody>
      </p:sp>
      <p:sp>
        <p:nvSpPr>
          <p:cNvPr id="4" name="Slide Number Placeholder 3"/>
          <p:cNvSpPr>
            <a:spLocks noGrp="1"/>
          </p:cNvSpPr>
          <p:nvPr>
            <p:ph type="sldNum" sz="quarter" idx="4294967295"/>
          </p:nvPr>
        </p:nvSpPr>
        <p:spPr>
          <a:xfrm>
            <a:off x="11211180" y="6324600"/>
            <a:ext cx="812588" cy="457200"/>
          </a:xfrm>
          <a:prstGeom prst="rect">
            <a:avLst/>
          </a:prstGeom>
        </p:spPr>
        <p:txBody>
          <a:bodyPr/>
          <a:lstStyle/>
          <a:p>
            <a:fld id="{0C9FA9AA-3294-404D-B319-2B75C3DF66C7}" type="slidenum">
              <a:rPr lang="en-US" smtClean="0">
                <a:solidFill>
                  <a:srgbClr val="E4E9EF"/>
                </a:solidFill>
              </a:rPr>
              <a:pPr/>
              <a:t>20</a:t>
            </a:fld>
            <a:endParaRPr lang="en-US">
              <a:solidFill>
                <a:srgbClr val="E4E9EF"/>
              </a:solidFill>
            </a:endParaRPr>
          </a:p>
        </p:txBody>
      </p:sp>
    </p:spTree>
    <p:extLst>
      <p:ext uri="{BB962C8B-B14F-4D97-AF65-F5344CB8AC3E}">
        <p14:creationId xmlns:p14="http://schemas.microsoft.com/office/powerpoint/2010/main" val="104366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C9FA9AA-3294-404D-B319-2B75C3DF66C7}" type="slidenum">
              <a:rPr lang="en-US" smtClean="0">
                <a:solidFill>
                  <a:srgbClr val="E4E9EF"/>
                </a:solidFill>
              </a:rPr>
              <a:pPr/>
              <a:t>21</a:t>
            </a:fld>
            <a:endParaRPr lang="en-US">
              <a:solidFill>
                <a:srgbClr val="E4E9EF"/>
              </a:solidFill>
            </a:endParaRPr>
          </a:p>
        </p:txBody>
      </p:sp>
      <p:sp>
        <p:nvSpPr>
          <p:cNvPr id="4" name="Title 3"/>
          <p:cNvSpPr>
            <a:spLocks noGrp="1"/>
          </p:cNvSpPr>
          <p:nvPr>
            <p:ph type="title"/>
          </p:nvPr>
        </p:nvSpPr>
        <p:spPr/>
        <p:txBody>
          <a:bodyPr>
            <a:normAutofit/>
          </a:bodyPr>
          <a:lstStyle/>
          <a:p>
            <a:r>
              <a:rPr lang="en-US" sz="4000" dirty="0"/>
              <a:t>What is RxNorm?</a:t>
            </a:r>
          </a:p>
        </p:txBody>
      </p:sp>
      <p:sp>
        <p:nvSpPr>
          <p:cNvPr id="8" name="Content Placeholder 7"/>
          <p:cNvSpPr>
            <a:spLocks noGrp="1"/>
          </p:cNvSpPr>
          <p:nvPr>
            <p:ph sz="half" idx="1"/>
          </p:nvPr>
        </p:nvSpPr>
        <p:spPr>
          <a:xfrm>
            <a:off x="150682" y="1492280"/>
            <a:ext cx="5411838" cy="4572000"/>
          </a:xfrm>
        </p:spPr>
        <p:txBody>
          <a:bodyPr/>
          <a:lstStyle/>
          <a:p>
            <a:pPr>
              <a:buFont typeface="Wingdings" panose="05000000000000000000" pitchFamily="2" charset="2"/>
              <a:buChar char="§"/>
            </a:pPr>
            <a:r>
              <a:rPr lang="en-US" sz="2000" dirty="0"/>
              <a:t>FDA Structured Product Labels (</a:t>
            </a:r>
            <a:r>
              <a:rPr lang="en-US" sz="2000" dirty="0" err="1"/>
              <a:t>DailyMed</a:t>
            </a:r>
            <a:r>
              <a:rPr lang="en-US" sz="2000" dirty="0"/>
              <a:t>)</a:t>
            </a:r>
          </a:p>
          <a:p>
            <a:pPr>
              <a:buFont typeface="Wingdings" panose="05000000000000000000" pitchFamily="2" charset="2"/>
              <a:buChar char="§"/>
            </a:pPr>
            <a:r>
              <a:rPr lang="en-US" sz="2000" dirty="0" err="1"/>
              <a:t>MeSH</a:t>
            </a:r>
            <a:endParaRPr lang="en-US" sz="2000" dirty="0"/>
          </a:p>
          <a:p>
            <a:pPr>
              <a:buFont typeface="Wingdings" panose="05000000000000000000" pitchFamily="2" charset="2"/>
              <a:buChar char="§"/>
            </a:pPr>
            <a:r>
              <a:rPr lang="en-US" sz="2000" dirty="0"/>
              <a:t>NDF-RT</a:t>
            </a:r>
          </a:p>
          <a:p>
            <a:pPr>
              <a:buFont typeface="Wingdings" panose="05000000000000000000" pitchFamily="2" charset="2"/>
              <a:buChar char="§"/>
            </a:pPr>
            <a:r>
              <a:rPr lang="en-US" sz="2000" dirty="0"/>
              <a:t>SNOMED CT</a:t>
            </a:r>
          </a:p>
          <a:p>
            <a:pPr>
              <a:buFont typeface="Wingdings" panose="05000000000000000000" pitchFamily="2" charset="2"/>
              <a:buChar char="§"/>
            </a:pPr>
            <a:r>
              <a:rPr lang="en-US" sz="2000" dirty="0"/>
              <a:t>VA National Drug File</a:t>
            </a:r>
          </a:p>
          <a:p>
            <a:pPr>
              <a:buFont typeface="Wingdings" panose="05000000000000000000" pitchFamily="2" charset="2"/>
              <a:buChar char="§"/>
            </a:pPr>
            <a:r>
              <a:rPr lang="en-US" sz="2000" dirty="0"/>
              <a:t>CMS Formulary Reference File</a:t>
            </a:r>
          </a:p>
        </p:txBody>
      </p:sp>
      <p:sp>
        <p:nvSpPr>
          <p:cNvPr id="10" name="Rectangle 9"/>
          <p:cNvSpPr/>
          <p:nvPr/>
        </p:nvSpPr>
        <p:spPr>
          <a:xfrm>
            <a:off x="6194425" y="1396162"/>
            <a:ext cx="5994400" cy="3862596"/>
          </a:xfrm>
          <a:prstGeom prst="rect">
            <a:avLst/>
          </a:prstGeom>
        </p:spPr>
        <p:txBody>
          <a:bodyPr wrap="square">
            <a:spAutoFit/>
          </a:bodyPr>
          <a:lstStyle/>
          <a:p>
            <a:pPr marL="342900" indent="-342900">
              <a:lnSpc>
                <a:spcPct val="150000"/>
              </a:lnSpc>
              <a:buClr>
                <a:schemeClr val="accent2"/>
              </a:buClr>
              <a:buFont typeface="Wingdings" panose="05000000000000000000" pitchFamily="2" charset="2"/>
              <a:buChar char="§"/>
            </a:pPr>
            <a:r>
              <a:rPr lang="en-US" sz="2000" dirty="0"/>
              <a:t>First </a:t>
            </a:r>
            <a:r>
              <a:rPr lang="en-US" sz="2000" dirty="0" err="1"/>
              <a:t>DataBank</a:t>
            </a:r>
            <a:endParaRPr lang="en-US" sz="2000" dirty="0"/>
          </a:p>
          <a:p>
            <a:pPr marL="342900" indent="-342900">
              <a:lnSpc>
                <a:spcPct val="150000"/>
              </a:lnSpc>
              <a:buClr>
                <a:schemeClr val="accent2"/>
              </a:buClr>
              <a:buFont typeface="Wingdings" panose="05000000000000000000" pitchFamily="2" charset="2"/>
              <a:buChar char="§"/>
            </a:pPr>
            <a:r>
              <a:rPr lang="en-US" sz="2000" dirty="0"/>
              <a:t>Gold Standard</a:t>
            </a:r>
          </a:p>
          <a:p>
            <a:pPr marL="342900" indent="-342900">
              <a:lnSpc>
                <a:spcPct val="150000"/>
              </a:lnSpc>
              <a:buClr>
                <a:schemeClr val="accent2"/>
              </a:buClr>
              <a:buFont typeface="Wingdings" panose="05000000000000000000" pitchFamily="2" charset="2"/>
              <a:buChar char="§"/>
            </a:pPr>
            <a:r>
              <a:rPr lang="en-US" sz="2000" dirty="0" err="1"/>
              <a:t>Medi</a:t>
            </a:r>
            <a:r>
              <a:rPr lang="en-US" sz="2000" dirty="0"/>
              <a:t>-Span</a:t>
            </a:r>
          </a:p>
          <a:p>
            <a:pPr marL="342900" indent="-342900">
              <a:lnSpc>
                <a:spcPct val="150000"/>
              </a:lnSpc>
              <a:buClr>
                <a:schemeClr val="accent2"/>
              </a:buClr>
              <a:buFont typeface="Wingdings" panose="05000000000000000000" pitchFamily="2" charset="2"/>
              <a:buChar char="§"/>
            </a:pPr>
            <a:r>
              <a:rPr lang="en-US" sz="2000" dirty="0" err="1"/>
              <a:t>Multum</a:t>
            </a:r>
            <a:endParaRPr lang="en-US" sz="2000" dirty="0"/>
          </a:p>
          <a:p>
            <a:pPr marL="342900" indent="-342900">
              <a:lnSpc>
                <a:spcPct val="150000"/>
              </a:lnSpc>
              <a:buClr>
                <a:schemeClr val="accent2"/>
              </a:buClr>
              <a:buFont typeface="Wingdings" panose="05000000000000000000" pitchFamily="2" charset="2"/>
              <a:buChar char="§"/>
            </a:pPr>
            <a:r>
              <a:rPr lang="en-US" sz="2000" dirty="0"/>
              <a:t>Micromedex</a:t>
            </a:r>
          </a:p>
          <a:p>
            <a:pPr marL="160020" indent="-342900">
              <a:lnSpc>
                <a:spcPct val="150000"/>
              </a:lnSpc>
              <a:spcBef>
                <a:spcPts val="600"/>
              </a:spcBef>
              <a:buClr>
                <a:schemeClr val="accent2"/>
              </a:buClr>
              <a:buFont typeface="Wingdings" panose="05000000000000000000" pitchFamily="2" charset="2"/>
              <a:buChar char="§"/>
            </a:pPr>
            <a:r>
              <a:rPr lang="en-US" sz="2000" dirty="0"/>
              <a:t>Anatomical Therapeutic Chemical Classification </a:t>
            </a:r>
            <a:r>
              <a:rPr lang="en-US" sz="2000" dirty="0" smtClean="0"/>
              <a:t>System (ingredients only)</a:t>
            </a:r>
            <a:endParaRPr lang="en-US" sz="2000" dirty="0"/>
          </a:p>
          <a:p>
            <a:pPr marL="285750" indent="-285750">
              <a:lnSpc>
                <a:spcPct val="150000"/>
              </a:lnSpc>
              <a:buClr>
                <a:schemeClr val="accent2"/>
              </a:buClr>
              <a:buFont typeface="Wingdings" panose="05000000000000000000" pitchFamily="2" charset="2"/>
              <a:buChar char="§"/>
            </a:pPr>
            <a:r>
              <a:rPr lang="en-US" sz="2000" u="sng" dirty="0">
                <a:solidFill>
                  <a:schemeClr val="accent2"/>
                </a:solidFill>
              </a:rPr>
              <a:t>USP </a:t>
            </a:r>
            <a:r>
              <a:rPr lang="en-US" sz="2000" u="sng" dirty="0" err="1">
                <a:solidFill>
                  <a:schemeClr val="accent2"/>
                </a:solidFill>
              </a:rPr>
              <a:t>Compendial</a:t>
            </a:r>
            <a:r>
              <a:rPr lang="en-US" sz="2000" u="sng" dirty="0">
                <a:solidFill>
                  <a:schemeClr val="accent2"/>
                </a:solidFill>
              </a:rPr>
              <a:t> </a:t>
            </a:r>
            <a:r>
              <a:rPr lang="en-US" sz="2000" u="sng" dirty="0" smtClean="0">
                <a:solidFill>
                  <a:schemeClr val="accent2"/>
                </a:solidFill>
              </a:rPr>
              <a:t>Nomenclature!!</a:t>
            </a:r>
            <a:endParaRPr lang="en-US" sz="2000" u="sng" dirty="0">
              <a:solidFill>
                <a:schemeClr val="accent2"/>
              </a:solidFill>
            </a:endParaRPr>
          </a:p>
        </p:txBody>
      </p:sp>
    </p:spTree>
    <p:extLst>
      <p:ext uri="{BB962C8B-B14F-4D97-AF65-F5344CB8AC3E}">
        <p14:creationId xmlns:p14="http://schemas.microsoft.com/office/powerpoint/2010/main" val="312237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Effect transition="in" filter="fade">
                                      <p:cBhvr>
                                        <p:cTn id="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08" y="74428"/>
            <a:ext cx="11612992" cy="839972"/>
          </a:xfrm>
        </p:spPr>
        <p:txBody>
          <a:bodyPr/>
          <a:lstStyle/>
          <a:p>
            <a:r>
              <a:rPr lang="en-US" sz="3200" dirty="0" smtClean="0"/>
              <a:t>RxNorm use cases</a:t>
            </a:r>
            <a:endParaRPr lang="en-US" sz="3200" dirty="0"/>
          </a:p>
        </p:txBody>
      </p:sp>
      <p:sp>
        <p:nvSpPr>
          <p:cNvPr id="12" name="TextBox 11"/>
          <p:cNvSpPr txBox="1"/>
          <p:nvPr/>
        </p:nvSpPr>
        <p:spPr>
          <a:xfrm>
            <a:off x="426608" y="1689100"/>
            <a:ext cx="11257392" cy="3505200"/>
          </a:xfrm>
          <a:prstGeom prst="rect">
            <a:avLst/>
          </a:prstGeom>
          <a:noFill/>
        </p:spPr>
        <p:txBody>
          <a:bodyPr wrap="none" rtlCol="0">
            <a:noAutofit/>
          </a:bodyPr>
          <a:lstStyle/>
          <a:p>
            <a:pPr marL="233363" indent="-233363">
              <a:lnSpc>
                <a:spcPct val="90000"/>
              </a:lnSpc>
              <a:spcBef>
                <a:spcPts val="2000"/>
              </a:spcBef>
              <a:buClr>
                <a:srgbClr val="F16145"/>
              </a:buClr>
              <a:buSzPct val="80000"/>
              <a:buFont typeface="Wingdings 3" panose="05040102010807070707" pitchFamily="18" charset="2"/>
              <a:buChar char=""/>
            </a:pPr>
            <a:r>
              <a:rPr lang="en-US" sz="2200" dirty="0" smtClean="0"/>
              <a:t>RxNorm is designed for unambiguous, semantically interoperable drug exchange for:</a:t>
            </a:r>
          </a:p>
          <a:p>
            <a:pPr marL="690563" lvl="1" indent="-233363">
              <a:lnSpc>
                <a:spcPct val="90000"/>
              </a:lnSpc>
              <a:spcBef>
                <a:spcPts val="2000"/>
              </a:spcBef>
              <a:buClr>
                <a:srgbClr val="F16145"/>
              </a:buClr>
              <a:buSzPct val="80000"/>
              <a:buFont typeface="Wingdings 3" panose="05040102010807070707" pitchFamily="18" charset="2"/>
              <a:buChar char=""/>
            </a:pPr>
            <a:r>
              <a:rPr lang="en-US" sz="2200" dirty="0" smtClean="0"/>
              <a:t>Provider (CPOE) to pharmacy (e-prescribing) transactions</a:t>
            </a:r>
          </a:p>
          <a:p>
            <a:pPr marL="690563" lvl="1" indent="-233363">
              <a:lnSpc>
                <a:spcPct val="90000"/>
              </a:lnSpc>
              <a:spcBef>
                <a:spcPts val="2000"/>
              </a:spcBef>
              <a:buClr>
                <a:srgbClr val="F16145"/>
              </a:buClr>
              <a:buSzPct val="80000"/>
              <a:buFont typeface="Wingdings 3" panose="05040102010807070707" pitchFamily="18" charset="2"/>
              <a:buChar char=""/>
            </a:pPr>
            <a:r>
              <a:rPr lang="en-US" sz="2200" dirty="0" smtClean="0"/>
              <a:t>Drugs in patient medication lists </a:t>
            </a:r>
            <a:r>
              <a:rPr lang="en-US" sz="2200" dirty="0" smtClean="0">
                <a:solidFill>
                  <a:schemeClr val="accent2"/>
                </a:solidFill>
              </a:rPr>
              <a:t>(</a:t>
            </a:r>
            <a:r>
              <a:rPr lang="en-US" dirty="0" smtClean="0">
                <a:solidFill>
                  <a:schemeClr val="accent2"/>
                </a:solidFill>
              </a:rPr>
              <a:t>C-EHR Technology, 45 </a:t>
            </a:r>
            <a:r>
              <a:rPr lang="en-US" dirty="0">
                <a:solidFill>
                  <a:schemeClr val="accent2"/>
                </a:solidFill>
              </a:rPr>
              <a:t>CFR § </a:t>
            </a:r>
            <a:r>
              <a:rPr lang="en-US" dirty="0" smtClean="0">
                <a:solidFill>
                  <a:schemeClr val="accent2"/>
                </a:solidFill>
              </a:rPr>
              <a:t>170.207</a:t>
            </a:r>
            <a:r>
              <a:rPr lang="en-US" sz="2400" dirty="0" smtClean="0">
                <a:solidFill>
                  <a:schemeClr val="accent2"/>
                </a:solidFill>
              </a:rPr>
              <a:t>)</a:t>
            </a:r>
            <a:endParaRPr lang="en-US" sz="2200" dirty="0" smtClean="0">
              <a:solidFill>
                <a:schemeClr val="accent2"/>
              </a:solidFill>
            </a:endParaRPr>
          </a:p>
          <a:p>
            <a:pPr marL="690563" lvl="1" indent="-233363">
              <a:lnSpc>
                <a:spcPct val="90000"/>
              </a:lnSpc>
              <a:spcBef>
                <a:spcPts val="2000"/>
              </a:spcBef>
              <a:buClr>
                <a:srgbClr val="F16145"/>
              </a:buClr>
              <a:buSzPct val="80000"/>
              <a:buFont typeface="Wingdings 3" panose="05040102010807070707" pitchFamily="18" charset="2"/>
              <a:buChar char=""/>
            </a:pPr>
            <a:r>
              <a:rPr lang="en-US" sz="2200" dirty="0" smtClean="0"/>
              <a:t>Drugs listed on formularies</a:t>
            </a:r>
            <a:endParaRPr lang="en-US" sz="2200" dirty="0"/>
          </a:p>
        </p:txBody>
      </p:sp>
    </p:spTree>
    <p:extLst>
      <p:ext uri="{BB962C8B-B14F-4D97-AF65-F5344CB8AC3E}">
        <p14:creationId xmlns:p14="http://schemas.microsoft.com/office/powerpoint/2010/main" val="7782548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RANITIDINE HYDROCHLORIDE </a:t>
            </a:r>
            <a:r>
              <a:rPr lang="en-US" b="1" dirty="0">
                <a:solidFill>
                  <a:schemeClr val="accent3"/>
                </a:solidFill>
              </a:rPr>
              <a:t>15 MG </a:t>
            </a:r>
            <a:r>
              <a:rPr lang="en-US" dirty="0"/>
              <a:t>ORAL SYRUP</a:t>
            </a:r>
          </a:p>
          <a:p>
            <a:r>
              <a:rPr lang="en-US" dirty="0"/>
              <a:t>RANITIDINE HYDROCHLORIDE </a:t>
            </a:r>
            <a:r>
              <a:rPr lang="en-US" b="1" dirty="0">
                <a:solidFill>
                  <a:schemeClr val="accent3"/>
                </a:solidFill>
              </a:rPr>
              <a:t>16.8 MG </a:t>
            </a:r>
            <a:r>
              <a:rPr lang="en-US" dirty="0"/>
              <a:t>ORAL SYRUP</a:t>
            </a:r>
          </a:p>
          <a:p>
            <a:r>
              <a:rPr lang="fr-FR" dirty="0"/>
              <a:t>RANITIDINE HYDROCHLORIDE </a:t>
            </a:r>
            <a:r>
              <a:rPr lang="fr-FR" b="1" dirty="0">
                <a:solidFill>
                  <a:schemeClr val="accent3"/>
                </a:solidFill>
              </a:rPr>
              <a:t>75 </a:t>
            </a:r>
            <a:r>
              <a:rPr lang="fr-FR" b="1" dirty="0" smtClean="0">
                <a:solidFill>
                  <a:schemeClr val="accent3"/>
                </a:solidFill>
              </a:rPr>
              <a:t>MG/5mL </a:t>
            </a:r>
            <a:r>
              <a:rPr lang="fr-FR" dirty="0"/>
              <a:t>ORAL SOLUTION</a:t>
            </a:r>
            <a:endParaRPr lang="en-US" dirty="0"/>
          </a:p>
          <a:p>
            <a:endParaRPr lang="en-US" dirty="0" smtClean="0"/>
          </a:p>
          <a:p>
            <a:pPr marL="0" indent="0">
              <a:buNone/>
            </a:pPr>
            <a:r>
              <a:rPr lang="en-US" sz="2000" dirty="0" err="1" smtClean="0">
                <a:solidFill>
                  <a:schemeClr val="accent4"/>
                </a:solidFill>
              </a:rPr>
              <a:t>RxCUI</a:t>
            </a:r>
            <a:r>
              <a:rPr lang="en-US" sz="2000" dirty="0" smtClean="0">
                <a:solidFill>
                  <a:schemeClr val="accent4"/>
                </a:solidFill>
              </a:rPr>
              <a:t>: 705160</a:t>
            </a:r>
            <a:endParaRPr lang="en-US" sz="2000" dirty="0">
              <a:solidFill>
                <a:schemeClr val="accent4"/>
              </a:solidFill>
            </a:endParaRPr>
          </a:p>
          <a:p>
            <a:pPr marL="0" indent="0">
              <a:buNone/>
            </a:pPr>
            <a:r>
              <a:rPr lang="en-US" sz="2000" dirty="0" smtClean="0">
                <a:solidFill>
                  <a:schemeClr val="accent4"/>
                </a:solidFill>
              </a:rPr>
              <a:t>Normalized Name: Ranitidine15 </a:t>
            </a:r>
            <a:r>
              <a:rPr lang="en-US" sz="2000" dirty="0">
                <a:solidFill>
                  <a:schemeClr val="accent4"/>
                </a:solidFill>
              </a:rPr>
              <a:t>MG/ML Oral Solution</a:t>
            </a:r>
            <a:endParaRPr lang="en-US" sz="2000" dirty="0" smtClean="0">
              <a:solidFill>
                <a:schemeClr val="accent4"/>
              </a:solidFill>
            </a:endParaRPr>
          </a:p>
          <a:p>
            <a:endParaRPr lang="en-US" dirty="0"/>
          </a:p>
        </p:txBody>
      </p:sp>
      <p:sp>
        <p:nvSpPr>
          <p:cNvPr id="2" name="Slide Number Placeholder 1"/>
          <p:cNvSpPr>
            <a:spLocks noGrp="1"/>
          </p:cNvSpPr>
          <p:nvPr>
            <p:ph type="sldNum" sz="quarter" idx="4294967295"/>
          </p:nvPr>
        </p:nvSpPr>
        <p:spPr>
          <a:xfrm>
            <a:off x="11211180" y="6324600"/>
            <a:ext cx="812588" cy="457200"/>
          </a:xfrm>
          <a:prstGeom prst="rect">
            <a:avLst/>
          </a:prstGeom>
        </p:spPr>
        <p:txBody>
          <a:bodyPr/>
          <a:lstStyle/>
          <a:p>
            <a:pPr defTabSz="914400"/>
            <a:fld id="{0C9FA9AA-3294-404D-B319-2B75C3DF66C7}" type="slidenum">
              <a:rPr lang="en-US" sz="1800" smtClean="0">
                <a:solidFill>
                  <a:srgbClr val="E4E9EF"/>
                </a:solidFill>
              </a:rPr>
              <a:pPr defTabSz="914400"/>
              <a:t>23</a:t>
            </a:fld>
            <a:endParaRPr lang="en-US" sz="1800">
              <a:solidFill>
                <a:srgbClr val="E4E9EF"/>
              </a:solidFill>
            </a:endParaRPr>
          </a:p>
        </p:txBody>
      </p:sp>
      <p:sp>
        <p:nvSpPr>
          <p:cNvPr id="3" name="Title 2"/>
          <p:cNvSpPr>
            <a:spLocks noGrp="1"/>
          </p:cNvSpPr>
          <p:nvPr>
            <p:ph type="title"/>
          </p:nvPr>
        </p:nvSpPr>
        <p:spPr/>
        <p:txBody>
          <a:bodyPr/>
          <a:lstStyle/>
          <a:p>
            <a:r>
              <a:rPr lang="en-US" sz="4000" dirty="0" smtClean="0"/>
              <a:t>Why </a:t>
            </a:r>
            <a:r>
              <a:rPr lang="en-US" sz="4000" dirty="0"/>
              <a:t>RxNorm?</a:t>
            </a:r>
          </a:p>
        </p:txBody>
      </p:sp>
      <p:sp>
        <p:nvSpPr>
          <p:cNvPr id="5" name="Rectangle 4"/>
          <p:cNvSpPr/>
          <p:nvPr/>
        </p:nvSpPr>
        <p:spPr>
          <a:xfrm>
            <a:off x="7107047" y="3835400"/>
            <a:ext cx="4594225" cy="19177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2000" b="1" dirty="0" smtClean="0">
                <a:solidFill>
                  <a:srgbClr val="FFFFFF"/>
                </a:solidFill>
              </a:rPr>
              <a:t>The RxNorm model was built to provide a standard name for drugs as they appear in </a:t>
            </a:r>
            <a:r>
              <a:rPr lang="en-US" sz="2000" b="1" dirty="0">
                <a:solidFill>
                  <a:srgbClr val="FFFFFF"/>
                </a:solidFill>
              </a:rPr>
              <a:t>a provider's medication order, comprised of </a:t>
            </a:r>
            <a:r>
              <a:rPr lang="en-US" sz="2000" b="1" u="sng" dirty="0">
                <a:solidFill>
                  <a:srgbClr val="FFFFFF"/>
                </a:solidFill>
              </a:rPr>
              <a:t>active ingredient, strength, and dose </a:t>
            </a:r>
            <a:r>
              <a:rPr lang="en-US" sz="2000" b="1" u="sng" dirty="0" smtClean="0">
                <a:solidFill>
                  <a:srgbClr val="FFFFFF"/>
                </a:solidFill>
              </a:rPr>
              <a:t>form</a:t>
            </a:r>
            <a:r>
              <a:rPr lang="en-US" sz="2000" b="1" dirty="0" smtClean="0">
                <a:solidFill>
                  <a:srgbClr val="FFFFFF"/>
                </a:solidFill>
              </a:rPr>
              <a:t>.</a:t>
            </a:r>
            <a:endParaRPr lang="en-US" sz="1800" b="1" dirty="0">
              <a:solidFill>
                <a:srgbClr val="FFFFFF"/>
              </a:solidFill>
            </a:endParaRPr>
          </a:p>
        </p:txBody>
      </p:sp>
    </p:spTree>
    <p:extLst>
      <p:ext uri="{BB962C8B-B14F-4D97-AF65-F5344CB8AC3E}">
        <p14:creationId xmlns:p14="http://schemas.microsoft.com/office/powerpoint/2010/main" val="403290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Why USP </a:t>
            </a:r>
            <a:r>
              <a:rPr lang="en-US" sz="2400" dirty="0" err="1" smtClean="0"/>
              <a:t>Compendial</a:t>
            </a:r>
            <a:r>
              <a:rPr lang="en-US" sz="2400" dirty="0" smtClean="0"/>
              <a:t> Nomenclature in RxNorm?</a:t>
            </a:r>
            <a:br>
              <a:rPr lang="en-US" sz="2400" dirty="0" smtClean="0"/>
            </a:br>
            <a:r>
              <a:rPr lang="en-US" sz="2400" dirty="0" smtClean="0"/>
              <a:t>Digital Presence</a:t>
            </a:r>
            <a:endParaRPr lang="en-US" sz="2400" dirty="0"/>
          </a:p>
        </p:txBody>
      </p:sp>
      <p:sp>
        <p:nvSpPr>
          <p:cNvPr id="4" name="TextBox 3"/>
          <p:cNvSpPr txBox="1"/>
          <p:nvPr/>
        </p:nvSpPr>
        <p:spPr>
          <a:xfrm>
            <a:off x="189185" y="1292772"/>
            <a:ext cx="11855669" cy="5029200"/>
          </a:xfrm>
          <a:prstGeom prst="rect">
            <a:avLst/>
          </a:prstGeom>
          <a:noFill/>
        </p:spPr>
        <p:txBody>
          <a:bodyPr wrap="none" rtlCol="0">
            <a:noAutofit/>
          </a:bodyPr>
          <a:lstStyle/>
          <a:p>
            <a:pPr marL="233363" indent="-233363">
              <a:lnSpc>
                <a:spcPct val="90000"/>
              </a:lnSpc>
              <a:spcBef>
                <a:spcPts val="2000"/>
              </a:spcBef>
              <a:buClr>
                <a:srgbClr val="F16145"/>
              </a:buClr>
              <a:buSzPct val="80000"/>
              <a:buFont typeface="Wingdings 3" panose="05040102010807070707" pitchFamily="18" charset="2"/>
              <a:buChar char=""/>
            </a:pPr>
            <a:r>
              <a:rPr lang="en-US" sz="2200" dirty="0" smtClean="0"/>
              <a:t>Allows identification </a:t>
            </a:r>
            <a:r>
              <a:rPr lang="en-US" sz="2200" dirty="0"/>
              <a:t>of the </a:t>
            </a:r>
            <a:r>
              <a:rPr lang="en-US" sz="2200" u="sng" dirty="0"/>
              <a:t>USP </a:t>
            </a:r>
            <a:r>
              <a:rPr lang="en-US" sz="2200" u="sng" dirty="0" err="1"/>
              <a:t>C</a:t>
            </a:r>
            <a:r>
              <a:rPr lang="en-US" sz="2200" u="sng" dirty="0" err="1" smtClean="0"/>
              <a:t>ompendial</a:t>
            </a:r>
            <a:r>
              <a:rPr lang="en-US" sz="2200" u="sng" dirty="0" smtClean="0"/>
              <a:t> </a:t>
            </a:r>
            <a:r>
              <a:rPr lang="en-US" sz="2200" u="sng" dirty="0"/>
              <a:t>drug name</a:t>
            </a:r>
            <a:r>
              <a:rPr lang="en-US" sz="2200" dirty="0"/>
              <a:t> in drug </a:t>
            </a:r>
            <a:r>
              <a:rPr lang="en-US" sz="2200" dirty="0" smtClean="0"/>
              <a:t>databases</a:t>
            </a:r>
            <a:endParaRPr lang="en-US" sz="2200" dirty="0"/>
          </a:p>
          <a:p>
            <a:pPr marL="690563" lvl="1" indent="-233363">
              <a:lnSpc>
                <a:spcPct val="90000"/>
              </a:lnSpc>
              <a:spcBef>
                <a:spcPts val="2000"/>
              </a:spcBef>
              <a:buClr>
                <a:srgbClr val="F16145"/>
              </a:buClr>
              <a:buSzPct val="80000"/>
              <a:buFont typeface="Wingdings 3" panose="05040102010807070707" pitchFamily="18" charset="2"/>
              <a:buChar char=""/>
            </a:pPr>
            <a:r>
              <a:rPr lang="en-US" sz="2200" dirty="0" smtClean="0"/>
              <a:t>Provides source of USP nomenclature within widely used vocabulary standard</a:t>
            </a:r>
          </a:p>
          <a:p>
            <a:pPr marL="690563" lvl="1" indent="-233363">
              <a:lnSpc>
                <a:spcPct val="90000"/>
              </a:lnSpc>
              <a:spcBef>
                <a:spcPts val="2000"/>
              </a:spcBef>
              <a:buClr>
                <a:srgbClr val="F16145"/>
              </a:buClr>
              <a:buSzPct val="80000"/>
              <a:buFont typeface="Wingdings 3" panose="05040102010807070707" pitchFamily="18" charset="2"/>
              <a:buChar char=""/>
            </a:pPr>
            <a:r>
              <a:rPr lang="en-US" sz="2200" dirty="0" smtClean="0"/>
              <a:t>Connects nomenclature required for use by drug manufacturers to nomenclature</a:t>
            </a:r>
          </a:p>
          <a:p>
            <a:pPr marL="457200" lvl="1">
              <a:lnSpc>
                <a:spcPct val="90000"/>
              </a:lnSpc>
              <a:spcBef>
                <a:spcPts val="2000"/>
              </a:spcBef>
              <a:buClr>
                <a:srgbClr val="F16145"/>
              </a:buClr>
              <a:buSzPct val="80000"/>
            </a:pPr>
            <a:r>
              <a:rPr lang="en-US" sz="2200" dirty="0" smtClean="0"/>
              <a:t>used for prescribing/administration</a:t>
            </a:r>
            <a:endParaRPr lang="en-US" sz="2200" dirty="0"/>
          </a:p>
          <a:p>
            <a:pPr marL="690563" lvl="1" indent="-233363">
              <a:lnSpc>
                <a:spcPct val="90000"/>
              </a:lnSpc>
              <a:spcBef>
                <a:spcPts val="2000"/>
              </a:spcBef>
              <a:buClr>
                <a:srgbClr val="F16145"/>
              </a:buClr>
              <a:buSzPct val="80000"/>
              <a:buFont typeface="Wingdings 3" panose="05040102010807070707" pitchFamily="18" charset="2"/>
              <a:buChar char=""/>
            </a:pPr>
            <a:r>
              <a:rPr lang="en-US" sz="2200" dirty="0"/>
              <a:t>Can improve data quality of public and private </a:t>
            </a:r>
            <a:r>
              <a:rPr lang="en-US" sz="2200" dirty="0" smtClean="0"/>
              <a:t>databases</a:t>
            </a:r>
          </a:p>
          <a:p>
            <a:pPr marL="233363" indent="-233363">
              <a:lnSpc>
                <a:spcPct val="90000"/>
              </a:lnSpc>
              <a:spcBef>
                <a:spcPts val="2000"/>
              </a:spcBef>
              <a:buClr>
                <a:srgbClr val="F16145"/>
              </a:buClr>
              <a:buSzPct val="80000"/>
              <a:buFont typeface="Wingdings 3" panose="05040102010807070707" pitchFamily="18" charset="2"/>
              <a:buChar char=""/>
            </a:pPr>
            <a:r>
              <a:rPr lang="en-US" sz="2200" dirty="0" smtClean="0"/>
              <a:t>Builds upon our strength by expanding our core mission of drug nomenclature </a:t>
            </a:r>
          </a:p>
          <a:p>
            <a:pPr>
              <a:lnSpc>
                <a:spcPct val="90000"/>
              </a:lnSpc>
              <a:spcBef>
                <a:spcPts val="2000"/>
              </a:spcBef>
              <a:buClr>
                <a:srgbClr val="F16145"/>
              </a:buClr>
              <a:buSzPct val="80000"/>
            </a:pPr>
            <a:r>
              <a:rPr lang="en-US" sz="2200" dirty="0" smtClean="0"/>
              <a:t>into digital environments</a:t>
            </a:r>
          </a:p>
          <a:p>
            <a:pPr marL="233363" indent="-233363">
              <a:lnSpc>
                <a:spcPct val="90000"/>
              </a:lnSpc>
              <a:spcBef>
                <a:spcPts val="2000"/>
              </a:spcBef>
              <a:buClr>
                <a:srgbClr val="F16145"/>
              </a:buClr>
              <a:buSzPct val="80000"/>
              <a:buFont typeface="Wingdings 3" panose="05040102010807070707" pitchFamily="18" charset="2"/>
              <a:buChar char=""/>
            </a:pPr>
            <a:r>
              <a:rPr lang="en-US" sz="2200" dirty="0" smtClean="0"/>
              <a:t>Programmatically reference our own nomenclature in publications (e.g. USP DC)</a:t>
            </a:r>
          </a:p>
        </p:txBody>
      </p:sp>
    </p:spTree>
    <p:extLst>
      <p:ext uri="{BB962C8B-B14F-4D97-AF65-F5344CB8AC3E}">
        <p14:creationId xmlns:p14="http://schemas.microsoft.com/office/powerpoint/2010/main" val="614772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Challenges of integration with RxNorm</a:t>
            </a:r>
            <a:endParaRPr lang="en-US" sz="2800" dirty="0"/>
          </a:p>
        </p:txBody>
      </p:sp>
      <p:sp>
        <p:nvSpPr>
          <p:cNvPr id="3" name="Content Placeholder 2"/>
          <p:cNvSpPr>
            <a:spLocks noGrp="1"/>
          </p:cNvSpPr>
          <p:nvPr>
            <p:ph idx="1"/>
          </p:nvPr>
        </p:nvSpPr>
        <p:spPr>
          <a:xfrm>
            <a:off x="426608" y="1168399"/>
            <a:ext cx="11274663" cy="2540001"/>
          </a:xfrm>
        </p:spPr>
        <p:txBody>
          <a:bodyPr/>
          <a:lstStyle/>
          <a:p>
            <a:r>
              <a:rPr lang="en-US" dirty="0" smtClean="0"/>
              <a:t>Data are not uniformly connected (due to salt form names)</a:t>
            </a:r>
          </a:p>
          <a:p>
            <a:r>
              <a:rPr lang="en-US" dirty="0" smtClean="0"/>
              <a:t>Different granularities for dosage forms </a:t>
            </a:r>
          </a:p>
          <a:p>
            <a:pPr lvl="1"/>
            <a:r>
              <a:rPr lang="en-US" dirty="0" smtClean="0"/>
              <a:t>Manufacturer vs dispensing/administration</a:t>
            </a:r>
            <a:endParaRPr lang="en-US" dirty="0"/>
          </a:p>
          <a:p>
            <a:r>
              <a:rPr lang="en-US" dirty="0" smtClean="0"/>
              <a:t>USP will continue to work </a:t>
            </a:r>
            <a:r>
              <a:rPr lang="en-US" dirty="0"/>
              <a:t>with NLM over time to uniformly connect concepts will lower implementation barriers for developers of drug information systems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90748383"/>
              </p:ext>
            </p:extLst>
          </p:nvPr>
        </p:nvGraphicFramePr>
        <p:xfrm>
          <a:off x="105933" y="4339069"/>
          <a:ext cx="5148692" cy="1645920"/>
        </p:xfrm>
        <a:graphic>
          <a:graphicData uri="http://schemas.openxmlformats.org/drawingml/2006/table">
            <a:tbl>
              <a:tblPr firstRow="1" bandRow="1">
                <a:tableStyleId>{21E4AEA4-8DFA-4A89-87EB-49C32662AFE0}</a:tableStyleId>
              </a:tblPr>
              <a:tblGrid>
                <a:gridCol w="2488777"/>
                <a:gridCol w="2659915"/>
              </a:tblGrid>
              <a:tr h="135573">
                <a:tc gridSpan="2">
                  <a:txBody>
                    <a:bodyPr/>
                    <a:lstStyle/>
                    <a:p>
                      <a:pPr algn="ctr"/>
                      <a:r>
                        <a:rPr lang="en-US" dirty="0" err="1" smtClean="0"/>
                        <a:t>RxCUI</a:t>
                      </a:r>
                      <a:r>
                        <a:rPr lang="en-US" baseline="0" dirty="0" smtClean="0"/>
                        <a:t> 370579 (m4170)</a:t>
                      </a:r>
                      <a:endParaRPr lang="en-US" dirty="0"/>
                    </a:p>
                  </a:txBody>
                  <a:tcPr/>
                </a:tc>
                <a:tc hMerge="1">
                  <a:txBody>
                    <a:bodyPr/>
                    <a:lstStyle/>
                    <a:p>
                      <a:endParaRPr lang="en-US" dirty="0"/>
                    </a:p>
                  </a:txBody>
                  <a:tcPr/>
                </a:tc>
              </a:tr>
              <a:tr h="566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USP Name</a:t>
                      </a:r>
                    </a:p>
                    <a:p>
                      <a:endParaRPr lang="en-US" dirty="0"/>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Amoxicillin Tablets</a:t>
                      </a:r>
                    </a:p>
                    <a:p>
                      <a:endParaRPr lang="en-US" dirty="0"/>
                    </a:p>
                  </a:txBody>
                  <a:tcPr/>
                </a:tc>
              </a:tr>
              <a:tr h="566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RxNorm</a:t>
                      </a:r>
                      <a:r>
                        <a:rPr lang="en-US" b="1" baseline="0" dirty="0" smtClean="0">
                          <a:solidFill>
                            <a:schemeClr val="bg1"/>
                          </a:solidFill>
                        </a:rPr>
                        <a:t> Name</a:t>
                      </a:r>
                      <a:endParaRPr lang="en-US" b="1" dirty="0" smtClean="0">
                        <a:solidFill>
                          <a:schemeClr val="bg1"/>
                        </a:solidFill>
                      </a:endParaRPr>
                    </a:p>
                    <a:p>
                      <a:endParaRPr lang="en-US" dirty="0"/>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Amoxicillin Oral Tablet</a:t>
                      </a:r>
                    </a:p>
                    <a:p>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96576865"/>
              </p:ext>
            </p:extLst>
          </p:nvPr>
        </p:nvGraphicFramePr>
        <p:xfrm>
          <a:off x="5534025" y="4363134"/>
          <a:ext cx="6502400" cy="1651000"/>
        </p:xfrm>
        <a:graphic>
          <a:graphicData uri="http://schemas.openxmlformats.org/drawingml/2006/table">
            <a:tbl>
              <a:tblPr firstRow="1" bandRow="1">
                <a:tableStyleId>{5C22544A-7EE6-4342-B048-85BDC9FD1C3A}</a:tableStyleId>
              </a:tblPr>
              <a:tblGrid>
                <a:gridCol w="2118899"/>
                <a:gridCol w="2118899"/>
                <a:gridCol w="2264602"/>
              </a:tblGrid>
              <a:tr h="370840">
                <a:tc>
                  <a:txBody>
                    <a:bodyPr/>
                    <a:lstStyle/>
                    <a:p>
                      <a:r>
                        <a:rPr lang="en-US" dirty="0" err="1" smtClean="0"/>
                        <a:t>RxCUI</a:t>
                      </a:r>
                      <a:r>
                        <a:rPr lang="en-US" baseline="0" dirty="0" smtClean="0"/>
                        <a:t> 83366</a:t>
                      </a:r>
                    </a:p>
                    <a:p>
                      <a:r>
                        <a:rPr lang="en-US" baseline="0" dirty="0" smtClean="0"/>
                        <a:t>(m6340)</a:t>
                      </a:r>
                      <a:endParaRPr lang="en-US" dirty="0"/>
                    </a:p>
                  </a:txBody>
                  <a:tcPr/>
                </a:tc>
                <a:tc>
                  <a:txBody>
                    <a:bodyPr/>
                    <a:lstStyle/>
                    <a:p>
                      <a:endParaRPr lang="en-US"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RxCUI</a:t>
                      </a:r>
                      <a:r>
                        <a:rPr lang="en-US" baseline="0" dirty="0" smtClean="0"/>
                        <a:t> 370621</a:t>
                      </a:r>
                      <a:endParaRPr lang="en-US" dirty="0" smtClean="0"/>
                    </a:p>
                    <a:p>
                      <a:endParaRPr lang="en-US" dirty="0"/>
                    </a:p>
                  </a:txBody>
                  <a:tcPr/>
                </a:tc>
              </a:tr>
              <a:tr h="370840">
                <a:tc>
                  <a:txBody>
                    <a:bodyPr/>
                    <a:lstStyle/>
                    <a:p>
                      <a:r>
                        <a:rPr lang="en-US" dirty="0" smtClean="0"/>
                        <a:t>USP Name</a:t>
                      </a:r>
                      <a:endParaRPr lang="en-US" dirty="0"/>
                    </a:p>
                  </a:txBody>
                  <a:tcPr/>
                </a:tc>
                <a:tc>
                  <a:txBody>
                    <a:bodyPr/>
                    <a:lstStyle/>
                    <a:p>
                      <a:pPr algn="ctr"/>
                      <a:r>
                        <a:rPr lang="en-US" dirty="0" smtClean="0"/>
                        <a:t>Relationship</a:t>
                      </a:r>
                      <a:endParaRPr lang="en-US" dirty="0"/>
                    </a:p>
                  </a:txBody>
                  <a:tcPr/>
                </a:tc>
                <a:tc>
                  <a:txBody>
                    <a:bodyPr/>
                    <a:lstStyle/>
                    <a:p>
                      <a:r>
                        <a:rPr lang="en-US" dirty="0" smtClean="0"/>
                        <a:t>RxNorm</a:t>
                      </a:r>
                      <a:r>
                        <a:rPr lang="en-US" baseline="0" dirty="0" smtClean="0"/>
                        <a:t> Name</a:t>
                      </a:r>
                      <a:endParaRPr lang="en-US" dirty="0"/>
                    </a:p>
                  </a:txBody>
                  <a:tcPr/>
                </a:tc>
              </a:tr>
              <a:tr h="441960">
                <a:tc>
                  <a:txBody>
                    <a:bodyPr/>
                    <a:lstStyle/>
                    <a:p>
                      <a:r>
                        <a:rPr lang="en-US" dirty="0" smtClean="0"/>
                        <a:t>Atorvastatin</a:t>
                      </a:r>
                      <a:r>
                        <a:rPr lang="en-US" baseline="0" dirty="0" smtClean="0"/>
                        <a:t> Calcium Tablets</a:t>
                      </a:r>
                      <a:endParaRPr lang="en-US" dirty="0"/>
                    </a:p>
                  </a:txBody>
                  <a:tcPr/>
                </a:tc>
                <a:tc>
                  <a:txBody>
                    <a:bodyPr/>
                    <a:lstStyle/>
                    <a:p>
                      <a:endParaRPr lang="en-US" dirty="0"/>
                    </a:p>
                  </a:txBody>
                  <a:tcPr>
                    <a:solidFill>
                      <a:schemeClr val="bg1"/>
                    </a:solidFill>
                  </a:tcPr>
                </a:tc>
                <a:tc>
                  <a:txBody>
                    <a:bodyPr/>
                    <a:lstStyle/>
                    <a:p>
                      <a:r>
                        <a:rPr lang="en-US" dirty="0" smtClean="0"/>
                        <a:t>Atorvastatin</a:t>
                      </a:r>
                      <a:r>
                        <a:rPr lang="en-US" baseline="0" dirty="0" smtClean="0"/>
                        <a:t> Oral Tablet</a:t>
                      </a:r>
                      <a:endParaRPr lang="en-US" dirty="0"/>
                    </a:p>
                  </a:txBody>
                  <a:tcPr/>
                </a:tc>
              </a:tr>
            </a:tbl>
          </a:graphicData>
        </a:graphic>
      </p:graphicFrame>
      <p:sp>
        <p:nvSpPr>
          <p:cNvPr id="8" name="TextBox 7"/>
          <p:cNvSpPr txBox="1"/>
          <p:nvPr/>
        </p:nvSpPr>
        <p:spPr>
          <a:xfrm>
            <a:off x="1177346" y="3835400"/>
            <a:ext cx="2794794" cy="411480"/>
          </a:xfrm>
          <a:prstGeom prst="rect">
            <a:avLst/>
          </a:prstGeom>
          <a:noFill/>
        </p:spPr>
        <p:txBody>
          <a:bodyPr wrap="none" rtlCol="0">
            <a:noAutofit/>
          </a:bodyPr>
          <a:lstStyle/>
          <a:p>
            <a:pPr defTabSz="914400">
              <a:lnSpc>
                <a:spcPct val="90000"/>
              </a:lnSpc>
              <a:spcBef>
                <a:spcPts val="2000"/>
              </a:spcBef>
              <a:buClr>
                <a:srgbClr val="F16145"/>
              </a:buClr>
              <a:buSzPct val="80000"/>
            </a:pPr>
            <a:r>
              <a:rPr lang="en-US" sz="2200" b="1" dirty="0" smtClean="0">
                <a:solidFill>
                  <a:srgbClr val="73808E"/>
                </a:solidFill>
              </a:rPr>
              <a:t>USP/RxNorm </a:t>
            </a:r>
            <a:r>
              <a:rPr lang="en-US" sz="2200" b="1" u="sng" dirty="0" smtClean="0">
                <a:solidFill>
                  <a:srgbClr val="73808E"/>
                </a:solidFill>
              </a:rPr>
              <a:t>merge</a:t>
            </a:r>
            <a:endParaRPr lang="en-US" sz="2200" b="1" u="sng" dirty="0">
              <a:solidFill>
                <a:srgbClr val="73808E"/>
              </a:solidFill>
            </a:endParaRPr>
          </a:p>
        </p:txBody>
      </p:sp>
      <p:sp>
        <p:nvSpPr>
          <p:cNvPr id="9" name="TextBox 8"/>
          <p:cNvSpPr txBox="1"/>
          <p:nvPr/>
        </p:nvSpPr>
        <p:spPr>
          <a:xfrm>
            <a:off x="7298746" y="3873500"/>
            <a:ext cx="2794794" cy="411480"/>
          </a:xfrm>
          <a:prstGeom prst="rect">
            <a:avLst/>
          </a:prstGeom>
          <a:noFill/>
        </p:spPr>
        <p:txBody>
          <a:bodyPr wrap="none" rtlCol="0">
            <a:noAutofit/>
          </a:bodyPr>
          <a:lstStyle/>
          <a:p>
            <a:pPr defTabSz="914400">
              <a:lnSpc>
                <a:spcPct val="90000"/>
              </a:lnSpc>
              <a:spcBef>
                <a:spcPts val="2000"/>
              </a:spcBef>
              <a:buClr>
                <a:srgbClr val="F16145"/>
              </a:buClr>
              <a:buSzPct val="80000"/>
            </a:pPr>
            <a:r>
              <a:rPr lang="en-US" sz="2200" b="1" dirty="0" smtClean="0">
                <a:solidFill>
                  <a:srgbClr val="73808E"/>
                </a:solidFill>
              </a:rPr>
              <a:t>USP/RxNorm </a:t>
            </a:r>
            <a:r>
              <a:rPr lang="en-US" sz="2200" b="1" u="sng" dirty="0" smtClean="0">
                <a:solidFill>
                  <a:srgbClr val="73808E"/>
                </a:solidFill>
              </a:rPr>
              <a:t>split</a:t>
            </a:r>
            <a:endParaRPr lang="en-US" sz="2200" b="1" u="sng" dirty="0">
              <a:solidFill>
                <a:srgbClr val="73808E"/>
              </a:solidFill>
            </a:endParaRPr>
          </a:p>
        </p:txBody>
      </p:sp>
    </p:spTree>
    <p:extLst>
      <p:ext uri="{BB962C8B-B14F-4D97-AF65-F5344CB8AC3E}">
        <p14:creationId xmlns:p14="http://schemas.microsoft.com/office/powerpoint/2010/main" val="139544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08" y="0"/>
            <a:ext cx="10397335" cy="839972"/>
          </a:xfrm>
        </p:spPr>
        <p:txBody>
          <a:bodyPr/>
          <a:lstStyle/>
          <a:p>
            <a:r>
              <a:rPr lang="en-US" sz="2400" dirty="0" smtClean="0">
                <a:latin typeface="+mn-lt"/>
              </a:rPr>
              <a:t>USP </a:t>
            </a:r>
            <a:r>
              <a:rPr lang="en-US" sz="2400" dirty="0" err="1" smtClean="0">
                <a:latin typeface="+mn-lt"/>
              </a:rPr>
              <a:t>Compendial</a:t>
            </a:r>
            <a:r>
              <a:rPr lang="en-US" sz="2400" dirty="0" smtClean="0">
                <a:latin typeface="+mn-lt"/>
              </a:rPr>
              <a:t> Nomenclature and RxNorm – better together!</a:t>
            </a:r>
            <a:endParaRPr lang="en-US" sz="2400" dirty="0">
              <a:latin typeface="+mn-lt"/>
            </a:endParaRPr>
          </a:p>
        </p:txBody>
      </p:sp>
      <p:sp>
        <p:nvSpPr>
          <p:cNvPr id="4" name="TextBox 3"/>
          <p:cNvSpPr txBox="1"/>
          <p:nvPr/>
        </p:nvSpPr>
        <p:spPr>
          <a:xfrm>
            <a:off x="762000" y="6477000"/>
            <a:ext cx="10061943" cy="381000"/>
          </a:xfrm>
          <a:prstGeom prst="rect">
            <a:avLst/>
          </a:prstGeom>
          <a:noFill/>
        </p:spPr>
        <p:txBody>
          <a:bodyPr wrap="square" rtlCol="0">
            <a:noAutofit/>
          </a:bodyPr>
          <a:lstStyle/>
          <a:p>
            <a:pPr defTabSz="914400">
              <a:lnSpc>
                <a:spcPct val="90000"/>
              </a:lnSpc>
              <a:spcBef>
                <a:spcPts val="2000"/>
              </a:spcBef>
              <a:buClr>
                <a:srgbClr val="F16145"/>
              </a:buClr>
              <a:buSzPct val="80000"/>
            </a:pPr>
            <a:r>
              <a:rPr lang="en-US" sz="1400" dirty="0" smtClean="0">
                <a:solidFill>
                  <a:srgbClr val="73808E"/>
                </a:solidFill>
              </a:rPr>
              <a:t>*Credit: Graphic courtesy C. Edward Porter: </a:t>
            </a:r>
            <a:r>
              <a:rPr lang="en-US" sz="1400" dirty="0">
                <a:solidFill>
                  <a:srgbClr val="73808E"/>
                </a:solidFill>
                <a:cs typeface="Arial" panose="020B0604020202020204" pitchFamily="34" charset="0"/>
              </a:rPr>
              <a:t>Capstone Project for University of Maryland Master Program</a:t>
            </a:r>
            <a:endParaRPr lang="en-US" sz="1400" dirty="0">
              <a:solidFill>
                <a:srgbClr val="73808E"/>
              </a:solidFill>
            </a:endParaRPr>
          </a:p>
        </p:txBody>
      </p:sp>
      <p:sp>
        <p:nvSpPr>
          <p:cNvPr id="17" name="Rounded Rectangle 16"/>
          <p:cNvSpPr/>
          <p:nvPr/>
        </p:nvSpPr>
        <p:spPr>
          <a:xfrm>
            <a:off x="1913180" y="2641722"/>
            <a:ext cx="1701800" cy="749300"/>
          </a:xfrm>
          <a:prstGeom prst="roundRect">
            <a:avLst/>
          </a:prstGeom>
          <a:no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r>
              <a:rPr lang="en-US" sz="1800" b="1" dirty="0" smtClean="0">
                <a:solidFill>
                  <a:srgbClr val="FB6142"/>
                </a:solidFill>
              </a:rPr>
              <a:t>USP </a:t>
            </a:r>
            <a:endParaRPr lang="en-US" sz="1800" b="1" dirty="0">
              <a:solidFill>
                <a:srgbClr val="FB6142"/>
              </a:solidFill>
            </a:endParaRPr>
          </a:p>
        </p:txBody>
      </p:sp>
      <p:sp>
        <p:nvSpPr>
          <p:cNvPr id="22" name="Rounded Rectangle 21"/>
          <p:cNvSpPr/>
          <p:nvPr/>
        </p:nvSpPr>
        <p:spPr>
          <a:xfrm>
            <a:off x="1915776" y="3676964"/>
            <a:ext cx="1701800" cy="749300"/>
          </a:xfrm>
          <a:prstGeom prst="roundRect">
            <a:avLst/>
          </a:prstGeom>
          <a:solidFill>
            <a:srgbClr val="0070C0"/>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r>
              <a:rPr lang="en-US" sz="1800" b="1" dirty="0" smtClean="0">
                <a:solidFill>
                  <a:srgbClr val="FFFFFF"/>
                </a:solidFill>
              </a:rPr>
              <a:t>NLM </a:t>
            </a:r>
            <a:endParaRPr lang="en-US" sz="1800" b="1" dirty="0">
              <a:solidFill>
                <a:srgbClr val="FFFFFF"/>
              </a:solidFill>
            </a:endParaRPr>
          </a:p>
        </p:txBody>
      </p:sp>
      <p:sp>
        <p:nvSpPr>
          <p:cNvPr id="25" name="TextBox 24"/>
          <p:cNvSpPr txBox="1"/>
          <p:nvPr/>
        </p:nvSpPr>
        <p:spPr>
          <a:xfrm>
            <a:off x="401208" y="4179423"/>
            <a:ext cx="1360671" cy="323850"/>
          </a:xfrm>
          <a:prstGeom prst="rect">
            <a:avLst/>
          </a:prstGeom>
          <a:noFill/>
        </p:spPr>
        <p:txBody>
          <a:bodyPr wrap="none" rtlCol="0">
            <a:noAutofit/>
          </a:bodyPr>
          <a:lstStyle/>
          <a:p>
            <a:pPr defTabSz="914400">
              <a:lnSpc>
                <a:spcPct val="90000"/>
              </a:lnSpc>
              <a:spcBef>
                <a:spcPts val="2000"/>
              </a:spcBef>
              <a:buClr>
                <a:srgbClr val="F16145"/>
              </a:buClr>
              <a:buSzPct val="80000"/>
            </a:pPr>
            <a:r>
              <a:rPr lang="en-US" sz="1800" b="1" dirty="0" smtClean="0">
                <a:solidFill>
                  <a:srgbClr val="8075FF"/>
                </a:solidFill>
              </a:rPr>
              <a:t>RxNorm</a:t>
            </a:r>
            <a:endParaRPr lang="en-US" sz="1800" b="1" dirty="0">
              <a:solidFill>
                <a:srgbClr val="8075FF"/>
              </a:solidFill>
            </a:endParaRPr>
          </a:p>
        </p:txBody>
      </p:sp>
      <p:sp>
        <p:nvSpPr>
          <p:cNvPr id="9" name="TextBox 8"/>
          <p:cNvSpPr txBox="1"/>
          <p:nvPr/>
        </p:nvSpPr>
        <p:spPr>
          <a:xfrm>
            <a:off x="3903250" y="4165530"/>
            <a:ext cx="2273149" cy="323850"/>
          </a:xfrm>
          <a:prstGeom prst="rect">
            <a:avLst/>
          </a:prstGeom>
          <a:noFill/>
        </p:spPr>
        <p:txBody>
          <a:bodyPr wrap="none" rtlCol="0">
            <a:noAutofit/>
          </a:bodyPr>
          <a:lstStyle/>
          <a:p>
            <a:pPr defTabSz="914400">
              <a:lnSpc>
                <a:spcPct val="90000"/>
              </a:lnSpc>
              <a:spcBef>
                <a:spcPts val="2000"/>
              </a:spcBef>
              <a:buClr>
                <a:srgbClr val="F16145"/>
              </a:buClr>
              <a:buSzPct val="80000"/>
            </a:pPr>
            <a:r>
              <a:rPr lang="en-US" sz="1800" b="1" dirty="0" smtClean="0">
                <a:solidFill>
                  <a:srgbClr val="8075FF"/>
                </a:solidFill>
              </a:rPr>
              <a:t>USP Nomenclature</a:t>
            </a:r>
            <a:endParaRPr lang="en-US" sz="1800" b="1" dirty="0">
              <a:solidFill>
                <a:srgbClr val="8075FF"/>
              </a:solidFill>
            </a:endParaRPr>
          </a:p>
        </p:txBody>
      </p:sp>
      <p:sp>
        <p:nvSpPr>
          <p:cNvPr id="27" name="Rounded Rectangle 26"/>
          <p:cNvSpPr/>
          <p:nvPr/>
        </p:nvSpPr>
        <p:spPr>
          <a:xfrm>
            <a:off x="9125845" y="2573855"/>
            <a:ext cx="1958745" cy="915593"/>
          </a:xfrm>
          <a:prstGeom prst="roundRect">
            <a:avLst/>
          </a:prstGeom>
          <a:no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r>
              <a:rPr lang="en-US" sz="1800" b="1" dirty="0" smtClean="0">
                <a:solidFill>
                  <a:srgbClr val="FB6142"/>
                </a:solidFill>
              </a:rPr>
              <a:t>USP Digital Products</a:t>
            </a:r>
            <a:endParaRPr lang="en-US" sz="1800" b="1" dirty="0">
              <a:solidFill>
                <a:srgbClr val="FB6142"/>
              </a:solidFill>
            </a:endParaRPr>
          </a:p>
        </p:txBody>
      </p:sp>
      <p:cxnSp>
        <p:nvCxnSpPr>
          <p:cNvPr id="30" name="Straight Arrow Connector 29"/>
          <p:cNvCxnSpPr/>
          <p:nvPr/>
        </p:nvCxnSpPr>
        <p:spPr>
          <a:xfrm>
            <a:off x="4076548" y="2978282"/>
            <a:ext cx="1085248" cy="0"/>
          </a:xfrm>
          <a:prstGeom prst="straightConnector1">
            <a:avLst/>
          </a:prstGeom>
          <a:noFill/>
          <a:ln w="25400">
            <a:solidFill>
              <a:schemeClr val="accent3">
                <a:lumMod val="75000"/>
              </a:schemeClr>
            </a:solidFill>
            <a:round/>
            <a:headEnd/>
            <a:tailEnd type="arrow"/>
          </a:ln>
          <a:effectLst/>
        </p:spPr>
      </p:cxnSp>
      <p:sp>
        <p:nvSpPr>
          <p:cNvPr id="31" name="TextBox 30"/>
          <p:cNvSpPr txBox="1"/>
          <p:nvPr/>
        </p:nvSpPr>
        <p:spPr>
          <a:xfrm>
            <a:off x="265125" y="4755956"/>
            <a:ext cx="2993508" cy="342107"/>
          </a:xfrm>
          <a:prstGeom prst="rect">
            <a:avLst/>
          </a:prstGeom>
          <a:noFill/>
        </p:spPr>
        <p:txBody>
          <a:bodyPr wrap="none" rtlCol="0">
            <a:noAutofit/>
          </a:bodyPr>
          <a:lstStyle/>
          <a:p>
            <a:pPr marL="285750" indent="-285750" defTabSz="914400">
              <a:spcBef>
                <a:spcPts val="2000"/>
              </a:spcBef>
              <a:buClr>
                <a:srgbClr val="F16145"/>
              </a:buClr>
              <a:buSzPct val="80000"/>
              <a:buFont typeface="Arial" panose="020B0604020202020204" pitchFamily="34" charset="0"/>
              <a:buChar char="•"/>
            </a:pPr>
            <a:r>
              <a:rPr lang="en-US" sz="1800" dirty="0" smtClean="0">
                <a:solidFill>
                  <a:srgbClr val="000000"/>
                </a:solidFill>
              </a:rPr>
              <a:t>+</a:t>
            </a:r>
            <a:r>
              <a:rPr lang="en-US" sz="1800" dirty="0" err="1" smtClean="0">
                <a:solidFill>
                  <a:srgbClr val="000000"/>
                </a:solidFill>
              </a:rPr>
              <a:t>Compendial</a:t>
            </a:r>
            <a:r>
              <a:rPr lang="en-US" sz="1800" dirty="0" smtClean="0">
                <a:solidFill>
                  <a:srgbClr val="000000"/>
                </a:solidFill>
              </a:rPr>
              <a:t> Accuracy</a:t>
            </a:r>
          </a:p>
        </p:txBody>
      </p:sp>
      <p:sp>
        <p:nvSpPr>
          <p:cNvPr id="35" name="Rounded Rectangle 34"/>
          <p:cNvSpPr/>
          <p:nvPr/>
        </p:nvSpPr>
        <p:spPr>
          <a:xfrm>
            <a:off x="5554479" y="2641722"/>
            <a:ext cx="1701800" cy="749300"/>
          </a:xfrm>
          <a:prstGeom prst="roundRect">
            <a:avLst/>
          </a:prstGeom>
          <a:no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r>
              <a:rPr lang="en-US" sz="1800" b="1" dirty="0" smtClean="0">
                <a:solidFill>
                  <a:srgbClr val="FB6142"/>
                </a:solidFill>
              </a:rPr>
              <a:t>USP Internal Systems</a:t>
            </a:r>
            <a:endParaRPr lang="en-US" sz="1800" b="1" dirty="0">
              <a:solidFill>
                <a:srgbClr val="FB6142"/>
              </a:solidFill>
            </a:endParaRPr>
          </a:p>
        </p:txBody>
      </p:sp>
      <p:sp>
        <p:nvSpPr>
          <p:cNvPr id="37" name="TextBox 36"/>
          <p:cNvSpPr txBox="1"/>
          <p:nvPr/>
        </p:nvSpPr>
        <p:spPr>
          <a:xfrm>
            <a:off x="4542820" y="930668"/>
            <a:ext cx="4743070" cy="1528753"/>
          </a:xfrm>
          <a:prstGeom prst="rect">
            <a:avLst/>
          </a:prstGeom>
          <a:noFill/>
        </p:spPr>
        <p:txBody>
          <a:bodyPr wrap="none" rtlCol="0">
            <a:noAutofit/>
          </a:bodyPr>
          <a:lstStyle/>
          <a:p>
            <a:pPr marL="285750" indent="-285750" defTabSz="914400">
              <a:spcBef>
                <a:spcPts val="2000"/>
              </a:spcBef>
              <a:buClr>
                <a:srgbClr val="F16145"/>
              </a:buClr>
              <a:buSzPct val="80000"/>
              <a:buFont typeface="Wingdings" panose="05000000000000000000" pitchFamily="2" charset="2"/>
              <a:buChar char="§"/>
            </a:pPr>
            <a:r>
              <a:rPr lang="en-US" sz="1800" dirty="0" smtClean="0">
                <a:solidFill>
                  <a:srgbClr val="000000"/>
                </a:solidFill>
              </a:rPr>
              <a:t>Consistent mappings to our monographs</a:t>
            </a:r>
          </a:p>
          <a:p>
            <a:pPr marL="285750" indent="-285750" defTabSz="914400">
              <a:spcBef>
                <a:spcPts val="2000"/>
              </a:spcBef>
              <a:buClr>
                <a:srgbClr val="F16145"/>
              </a:buClr>
              <a:buSzPct val="80000"/>
              <a:buFont typeface="Wingdings" panose="05000000000000000000" pitchFamily="2" charset="2"/>
              <a:buChar char="§"/>
            </a:pPr>
            <a:r>
              <a:rPr lang="en-US" sz="1800" dirty="0">
                <a:solidFill>
                  <a:srgbClr val="000000"/>
                </a:solidFill>
              </a:rPr>
              <a:t>S</a:t>
            </a:r>
            <a:r>
              <a:rPr lang="en-US" sz="1800" dirty="0" smtClean="0">
                <a:solidFill>
                  <a:srgbClr val="000000"/>
                </a:solidFill>
              </a:rPr>
              <a:t>ingle source of truth</a:t>
            </a:r>
          </a:p>
          <a:p>
            <a:pPr marL="285750" indent="-285750" defTabSz="914400">
              <a:spcBef>
                <a:spcPts val="2000"/>
              </a:spcBef>
              <a:buClr>
                <a:srgbClr val="F16145"/>
              </a:buClr>
              <a:buSzPct val="80000"/>
              <a:buFont typeface="Wingdings" panose="05000000000000000000" pitchFamily="2" charset="2"/>
              <a:buChar char="§"/>
            </a:pPr>
            <a:r>
              <a:rPr lang="en-US" sz="1800" dirty="0" smtClean="0">
                <a:solidFill>
                  <a:srgbClr val="000000"/>
                </a:solidFill>
              </a:rPr>
              <a:t>Identify areas for improved content</a:t>
            </a:r>
          </a:p>
        </p:txBody>
      </p:sp>
      <p:sp>
        <p:nvSpPr>
          <p:cNvPr id="40" name="Rounded Rectangle 39"/>
          <p:cNvSpPr/>
          <p:nvPr/>
        </p:nvSpPr>
        <p:spPr>
          <a:xfrm>
            <a:off x="9028449" y="4397370"/>
            <a:ext cx="2153536" cy="749300"/>
          </a:xfrm>
          <a:prstGeom prst="roundRect">
            <a:avLst/>
          </a:prstGeom>
          <a:noFill/>
          <a:ln w="28575" cap="flat" cmpd="sng" algn="ctr">
            <a:solidFill>
              <a:schemeClr val="accent1"/>
            </a:solid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r>
              <a:rPr lang="en-US" sz="1800" b="1" dirty="0" smtClean="0">
                <a:solidFill>
                  <a:srgbClr val="FB6142"/>
                </a:solidFill>
              </a:rPr>
              <a:t>External implementations</a:t>
            </a:r>
            <a:endParaRPr lang="en-US" sz="1800" b="1" dirty="0">
              <a:solidFill>
                <a:srgbClr val="FB6142"/>
              </a:solidFill>
            </a:endParaRPr>
          </a:p>
        </p:txBody>
      </p:sp>
      <p:sp>
        <p:nvSpPr>
          <p:cNvPr id="41" name="TextBox 40"/>
          <p:cNvSpPr txBox="1"/>
          <p:nvPr/>
        </p:nvSpPr>
        <p:spPr>
          <a:xfrm>
            <a:off x="6784799" y="5475249"/>
            <a:ext cx="5404025" cy="878254"/>
          </a:xfrm>
          <a:prstGeom prst="rect">
            <a:avLst/>
          </a:prstGeom>
          <a:noFill/>
        </p:spPr>
        <p:txBody>
          <a:bodyPr wrap="none" rtlCol="0">
            <a:noAutofit/>
          </a:bodyPr>
          <a:lstStyle/>
          <a:p>
            <a:pPr marL="285750" indent="-285750" defTabSz="914400">
              <a:spcBef>
                <a:spcPts val="2000"/>
              </a:spcBef>
              <a:buClr>
                <a:srgbClr val="F16145"/>
              </a:buClr>
              <a:buSzPct val="80000"/>
              <a:buFont typeface="Wingdings" panose="05000000000000000000" pitchFamily="2" charset="2"/>
              <a:buChar char="§"/>
            </a:pPr>
            <a:r>
              <a:rPr lang="en-US" sz="1800" dirty="0" smtClean="0">
                <a:solidFill>
                  <a:srgbClr val="000000"/>
                </a:solidFill>
              </a:rPr>
              <a:t>Easier implementation of USP standards</a:t>
            </a:r>
          </a:p>
          <a:p>
            <a:pPr marL="285750" indent="-285750" defTabSz="914400">
              <a:spcBef>
                <a:spcPts val="2000"/>
              </a:spcBef>
              <a:buClr>
                <a:srgbClr val="F16145"/>
              </a:buClr>
              <a:buSzPct val="80000"/>
              <a:buFont typeface="Wingdings" panose="05000000000000000000" pitchFamily="2" charset="2"/>
              <a:buChar char="§"/>
            </a:pPr>
            <a:r>
              <a:rPr lang="en-US" sz="1800" dirty="0" smtClean="0">
                <a:solidFill>
                  <a:srgbClr val="000000"/>
                </a:solidFill>
              </a:rPr>
              <a:t>Opportunity to improve drug database content</a:t>
            </a:r>
          </a:p>
        </p:txBody>
      </p:sp>
      <p:sp>
        <p:nvSpPr>
          <p:cNvPr id="5" name="Curved Left Arrow 4"/>
          <p:cNvSpPr/>
          <p:nvPr/>
        </p:nvSpPr>
        <p:spPr>
          <a:xfrm>
            <a:off x="3745463" y="3049519"/>
            <a:ext cx="662170" cy="1129904"/>
          </a:xfrm>
          <a:prstGeom prst="curvedLeft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sp>
        <p:nvSpPr>
          <p:cNvPr id="6" name="Curved Right Arrow 5"/>
          <p:cNvSpPr/>
          <p:nvPr/>
        </p:nvSpPr>
        <p:spPr>
          <a:xfrm flipV="1">
            <a:off x="1081543" y="2904649"/>
            <a:ext cx="680336" cy="1274774"/>
          </a:xfrm>
          <a:prstGeom prst="curvedRightArrow">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defTabSz="914400" fontAlgn="base">
              <a:lnSpc>
                <a:spcPct val="90000"/>
              </a:lnSpc>
              <a:spcAft>
                <a:spcPct val="0"/>
              </a:spcAft>
              <a:buClr>
                <a:srgbClr val="FB6142"/>
              </a:buClr>
              <a:buSzPct val="90000"/>
            </a:pPr>
            <a:endParaRPr lang="en-US" sz="1800" b="1" dirty="0" err="1">
              <a:solidFill>
                <a:srgbClr val="FFFFFF"/>
              </a:solidFill>
            </a:endParaRPr>
          </a:p>
        </p:txBody>
      </p:sp>
      <p:cxnSp>
        <p:nvCxnSpPr>
          <p:cNvPr id="32" name="Straight Arrow Connector 31"/>
          <p:cNvCxnSpPr/>
          <p:nvPr/>
        </p:nvCxnSpPr>
        <p:spPr>
          <a:xfrm>
            <a:off x="7683348" y="2978282"/>
            <a:ext cx="1085248" cy="0"/>
          </a:xfrm>
          <a:prstGeom prst="straightConnector1">
            <a:avLst/>
          </a:prstGeom>
          <a:noFill/>
          <a:ln w="25400">
            <a:solidFill>
              <a:schemeClr val="accent3">
                <a:lumMod val="75000"/>
              </a:schemeClr>
            </a:solidFill>
            <a:round/>
            <a:headEnd/>
            <a:tailEnd type="arrow"/>
          </a:ln>
          <a:effectLst/>
        </p:spPr>
      </p:cxnSp>
      <p:cxnSp>
        <p:nvCxnSpPr>
          <p:cNvPr id="33" name="Straight Arrow Connector 32"/>
          <p:cNvCxnSpPr/>
          <p:nvPr/>
        </p:nvCxnSpPr>
        <p:spPr>
          <a:xfrm>
            <a:off x="10119885" y="3552624"/>
            <a:ext cx="0" cy="788724"/>
          </a:xfrm>
          <a:prstGeom prst="straightConnector1">
            <a:avLst/>
          </a:prstGeom>
          <a:noFill/>
          <a:ln w="25400">
            <a:solidFill>
              <a:schemeClr val="accent3">
                <a:lumMod val="75000"/>
              </a:schemeClr>
            </a:solidFill>
            <a:round/>
            <a:headEnd/>
            <a:tailEnd type="arrow"/>
          </a:ln>
          <a:effectLst/>
        </p:spPr>
      </p:cxnSp>
    </p:spTree>
    <p:extLst>
      <p:ext uri="{BB962C8B-B14F-4D97-AF65-F5344CB8AC3E}">
        <p14:creationId xmlns:p14="http://schemas.microsoft.com/office/powerpoint/2010/main" val="1717666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p:bldP spid="35" grpId="0" animBg="1"/>
      <p:bldP spid="37" grpId="0"/>
      <p:bldP spid="40" grpId="0" animBg="1"/>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150000"/>
              </a:lnSpc>
              <a:spcBef>
                <a:spcPts val="600"/>
              </a:spcBef>
            </a:pPr>
            <a:r>
              <a:rPr lang="en-US" altLang="en-US" dirty="0" smtClean="0">
                <a:latin typeface="Arial" charset="0"/>
                <a:ea typeface="ＭＳ Ｐゴシック" pitchFamily="34" charset="-128"/>
                <a:sym typeface="Wingdings" panose="05000000000000000000" pitchFamily="2" charset="2"/>
              </a:rPr>
              <a:t>Formulary Resources</a:t>
            </a:r>
            <a:br>
              <a:rPr lang="en-US" altLang="en-US" dirty="0" smtClean="0">
                <a:latin typeface="Arial" charset="0"/>
                <a:ea typeface="ＭＳ Ｐゴシック" pitchFamily="34" charset="-128"/>
                <a:sym typeface="Wingdings" panose="05000000000000000000" pitchFamily="2" charset="2"/>
              </a:rPr>
            </a:br>
            <a:r>
              <a:rPr lang="en-US" altLang="en-US" sz="3600" dirty="0">
                <a:latin typeface="Arial" charset="0"/>
                <a:ea typeface="ＭＳ Ｐゴシック" pitchFamily="34" charset="-128"/>
                <a:sym typeface="Wingdings" panose="05000000000000000000" pitchFamily="2" charset="2"/>
              </a:rPr>
              <a:t>USP Drug Classification</a:t>
            </a:r>
          </a:p>
        </p:txBody>
      </p:sp>
      <p:cxnSp>
        <p:nvCxnSpPr>
          <p:cNvPr id="3" name="Straight Connector 2"/>
          <p:cNvCxnSpPr/>
          <p:nvPr/>
        </p:nvCxnSpPr>
        <p:spPr>
          <a:xfrm>
            <a:off x="992340" y="2906487"/>
            <a:ext cx="10360152" cy="0"/>
          </a:xfrm>
          <a:prstGeom prst="line">
            <a:avLst/>
          </a:prstGeom>
          <a:noFill/>
          <a:ln w="25400">
            <a:solidFill>
              <a:schemeClr val="accent3">
                <a:lumMod val="75000"/>
              </a:schemeClr>
            </a:solidFill>
            <a:round/>
            <a:headEnd/>
            <a:tailEnd/>
          </a:ln>
          <a:effectLst/>
        </p:spPr>
      </p:cxnSp>
    </p:spTree>
    <p:extLst>
      <p:ext uri="{BB962C8B-B14F-4D97-AF65-F5344CB8AC3E}">
        <p14:creationId xmlns:p14="http://schemas.microsoft.com/office/powerpoint/2010/main" val="1264535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134" y="3"/>
            <a:ext cx="10969943" cy="914324"/>
          </a:xfrm>
        </p:spPr>
        <p:txBody>
          <a:bodyPr>
            <a:normAutofit/>
          </a:bodyPr>
          <a:lstStyle/>
          <a:p>
            <a:r>
              <a:rPr lang="en-US" sz="3200" dirty="0"/>
              <a:t>USP Drug Classification</a:t>
            </a:r>
          </a:p>
        </p:txBody>
      </p:sp>
      <p:sp>
        <p:nvSpPr>
          <p:cNvPr id="5" name="Content Placeholder 4"/>
          <p:cNvSpPr>
            <a:spLocks noGrp="1"/>
          </p:cNvSpPr>
          <p:nvPr>
            <p:ph sz="half" idx="1"/>
          </p:nvPr>
        </p:nvSpPr>
        <p:spPr>
          <a:xfrm>
            <a:off x="368555" y="1254884"/>
            <a:ext cx="10565273" cy="1907477"/>
          </a:xfrm>
        </p:spPr>
        <p:txBody>
          <a:bodyPr>
            <a:noAutofit/>
          </a:bodyPr>
          <a:lstStyle/>
          <a:p>
            <a:pPr marL="0" indent="0">
              <a:buClr>
                <a:schemeClr val="accent1"/>
              </a:buClr>
              <a:buNone/>
            </a:pPr>
            <a:r>
              <a:rPr lang="en-US" sz="2800" dirty="0">
                <a:latin typeface="Calibri" panose="020F0502020204030204" pitchFamily="34" charset="0"/>
              </a:rPr>
              <a:t>The USP Drug Classification (USP DC) is an </a:t>
            </a:r>
            <a:r>
              <a:rPr lang="en-US" sz="2800" u="sng" dirty="0">
                <a:latin typeface="Calibri" panose="020F0502020204030204" pitchFamily="34" charset="0"/>
              </a:rPr>
              <a:t>independent drug classification system </a:t>
            </a:r>
            <a:r>
              <a:rPr lang="en-US" sz="2800" dirty="0">
                <a:latin typeface="Calibri" panose="020F0502020204030204" pitchFamily="34" charset="0"/>
              </a:rPr>
              <a:t>developed by the USP Healthcare Quality &amp; Safety Expert Committee.  </a:t>
            </a:r>
          </a:p>
        </p:txBody>
      </p:sp>
      <p:grpSp>
        <p:nvGrpSpPr>
          <p:cNvPr id="8" name="Group 7"/>
          <p:cNvGrpSpPr/>
          <p:nvPr/>
        </p:nvGrpSpPr>
        <p:grpSpPr>
          <a:xfrm>
            <a:off x="508899" y="3987479"/>
            <a:ext cx="3173497" cy="968604"/>
            <a:chOff x="3254" y="432799"/>
            <a:chExt cx="3173497" cy="1269399"/>
          </a:xfrm>
          <a:solidFill>
            <a:schemeClr val="tx1"/>
          </a:solidFill>
        </p:grpSpPr>
        <p:sp>
          <p:nvSpPr>
            <p:cNvPr id="24" name="Rectangle 23"/>
            <p:cNvSpPr/>
            <p:nvPr/>
          </p:nvSpPr>
          <p:spPr>
            <a:xfrm>
              <a:off x="3254" y="432799"/>
              <a:ext cx="3173497" cy="1269399"/>
            </a:xfrm>
            <a:prstGeom prst="rect">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ectangle 24"/>
            <p:cNvSpPr/>
            <p:nvPr/>
          </p:nvSpPr>
          <p:spPr>
            <a:xfrm>
              <a:off x="3254" y="432799"/>
              <a:ext cx="3173497" cy="126939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8329">
                <a:lnSpc>
                  <a:spcPct val="90000"/>
                </a:lnSpc>
                <a:spcBef>
                  <a:spcPct val="0"/>
                </a:spcBef>
                <a:spcAft>
                  <a:spcPct val="35000"/>
                </a:spcAft>
              </a:pPr>
              <a:r>
                <a:rPr lang="en-US" sz="2000" b="1" dirty="0">
                  <a:latin typeface="Calibri" panose="020F0502020204030204" pitchFamily="34" charset="0"/>
                </a:rPr>
                <a:t>Building, Mapping, and Comparing Formularies</a:t>
              </a:r>
            </a:p>
          </p:txBody>
        </p:sp>
      </p:grpSp>
      <p:grpSp>
        <p:nvGrpSpPr>
          <p:cNvPr id="9" name="Group 8"/>
          <p:cNvGrpSpPr/>
          <p:nvPr/>
        </p:nvGrpSpPr>
        <p:grpSpPr>
          <a:xfrm>
            <a:off x="508899" y="4930624"/>
            <a:ext cx="3173497" cy="1448424"/>
            <a:chOff x="3254" y="1642648"/>
            <a:chExt cx="3173497" cy="2854800"/>
          </a:xfrm>
          <a:solidFill>
            <a:schemeClr val="bg1">
              <a:lumMod val="95000"/>
            </a:schemeClr>
          </a:solidFill>
        </p:grpSpPr>
        <p:sp>
          <p:nvSpPr>
            <p:cNvPr id="22" name="Rectangle 21"/>
            <p:cNvSpPr/>
            <p:nvPr/>
          </p:nvSpPr>
          <p:spPr>
            <a:xfrm>
              <a:off x="3254" y="1642648"/>
              <a:ext cx="3173497" cy="285480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Rectangle 22"/>
            <p:cNvSpPr/>
            <p:nvPr/>
          </p:nvSpPr>
          <p:spPr>
            <a:xfrm>
              <a:off x="3254" y="1642648"/>
              <a:ext cx="3173497" cy="285480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534" lvl="1" indent="-285534" defTabSz="799500">
                <a:lnSpc>
                  <a:spcPct val="90000"/>
                </a:lnSpc>
                <a:spcBef>
                  <a:spcPct val="0"/>
                </a:spcBef>
                <a:spcAft>
                  <a:spcPct val="15000"/>
                </a:spcAft>
                <a:buFont typeface="Wingdings" panose="05000000000000000000" pitchFamily="2" charset="2"/>
                <a:buChar char="§"/>
              </a:pPr>
              <a:r>
                <a:rPr lang="en-US" dirty="0">
                  <a:solidFill>
                    <a:srgbClr val="73808E"/>
                  </a:solidFill>
                  <a:latin typeface="Calibri" panose="020F0502020204030204" pitchFamily="34" charset="0"/>
                </a:rPr>
                <a:t>Insurers/PBMs</a:t>
              </a:r>
              <a:endParaRPr lang="en-US" dirty="0">
                <a:latin typeface="Calibri" panose="020F0502020204030204" pitchFamily="34" charset="0"/>
              </a:endParaRPr>
            </a:p>
            <a:p>
              <a:pPr marL="285534" lvl="1" indent="-285534" defTabSz="799500">
                <a:lnSpc>
                  <a:spcPct val="90000"/>
                </a:lnSpc>
                <a:spcBef>
                  <a:spcPct val="0"/>
                </a:spcBef>
                <a:spcAft>
                  <a:spcPct val="15000"/>
                </a:spcAft>
                <a:buFont typeface="Wingdings" panose="05000000000000000000" pitchFamily="2" charset="2"/>
                <a:buChar char="§"/>
              </a:pPr>
              <a:r>
                <a:rPr lang="en-US" dirty="0">
                  <a:solidFill>
                    <a:srgbClr val="73808E"/>
                  </a:solidFill>
                  <a:latin typeface="Calibri" panose="020F0502020204030204" pitchFamily="34" charset="0"/>
                </a:rPr>
                <a:t>Health </a:t>
              </a:r>
              <a:r>
                <a:rPr lang="en-US" dirty="0" smtClean="0">
                  <a:solidFill>
                    <a:srgbClr val="73808E"/>
                  </a:solidFill>
                  <a:latin typeface="Calibri" panose="020F0502020204030204" pitchFamily="34" charset="0"/>
                </a:rPr>
                <a:t>Institutions</a:t>
              </a:r>
            </a:p>
            <a:p>
              <a:pPr marL="285534" lvl="1" indent="-285534" defTabSz="799500">
                <a:lnSpc>
                  <a:spcPct val="90000"/>
                </a:lnSpc>
                <a:spcBef>
                  <a:spcPct val="0"/>
                </a:spcBef>
                <a:spcAft>
                  <a:spcPct val="15000"/>
                </a:spcAft>
                <a:buFont typeface="Wingdings" panose="05000000000000000000" pitchFamily="2" charset="2"/>
                <a:buChar char="§"/>
              </a:pPr>
              <a:r>
                <a:rPr lang="en-US" dirty="0" smtClean="0">
                  <a:solidFill>
                    <a:srgbClr val="73808E"/>
                  </a:solidFill>
                  <a:latin typeface="Calibri" panose="020F0502020204030204" pitchFamily="34" charset="0"/>
                </a:rPr>
                <a:t>EHB Compliance</a:t>
              </a:r>
              <a:endParaRPr lang="en-US" dirty="0">
                <a:latin typeface="Calibri" panose="020F0502020204030204" pitchFamily="34" charset="0"/>
              </a:endParaRPr>
            </a:p>
          </p:txBody>
        </p:sp>
      </p:grpSp>
      <p:grpSp>
        <p:nvGrpSpPr>
          <p:cNvPr id="10" name="Group 9"/>
          <p:cNvGrpSpPr/>
          <p:nvPr/>
        </p:nvGrpSpPr>
        <p:grpSpPr>
          <a:xfrm>
            <a:off x="4126687" y="3984399"/>
            <a:ext cx="3173497" cy="968604"/>
            <a:chOff x="3621042" y="429720"/>
            <a:chExt cx="3173497" cy="1269399"/>
          </a:xfrm>
          <a:solidFill>
            <a:schemeClr val="tx1"/>
          </a:solidFill>
        </p:grpSpPr>
        <p:sp>
          <p:nvSpPr>
            <p:cNvPr id="20" name="Rectangle 19"/>
            <p:cNvSpPr/>
            <p:nvPr/>
          </p:nvSpPr>
          <p:spPr>
            <a:xfrm>
              <a:off x="3621042" y="429720"/>
              <a:ext cx="3173497" cy="1269399"/>
            </a:xfrm>
            <a:prstGeom prst="rect">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20"/>
            <p:cNvSpPr/>
            <p:nvPr/>
          </p:nvSpPr>
          <p:spPr>
            <a:xfrm>
              <a:off x="3621042" y="429720"/>
              <a:ext cx="3173497" cy="1269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8329">
                <a:lnSpc>
                  <a:spcPct val="90000"/>
                </a:lnSpc>
                <a:spcBef>
                  <a:spcPct val="0"/>
                </a:spcBef>
                <a:spcAft>
                  <a:spcPct val="35000"/>
                </a:spcAft>
              </a:pPr>
              <a:r>
                <a:rPr lang="en-US" sz="2000" b="1" dirty="0">
                  <a:latin typeface="Calibri" panose="020F0502020204030204" pitchFamily="34" charset="0"/>
                </a:rPr>
                <a:t>Reviewing</a:t>
              </a:r>
              <a:r>
                <a:rPr lang="en-US" sz="2000" b="1" dirty="0">
                  <a:solidFill>
                    <a:srgbClr val="73808E"/>
                  </a:solidFill>
                  <a:latin typeface="Calibri" panose="020F0502020204030204" pitchFamily="34" charset="0"/>
                </a:rPr>
                <a:t> </a:t>
              </a:r>
              <a:r>
                <a:rPr lang="en-US" sz="2000" b="1" dirty="0">
                  <a:latin typeface="Calibri" panose="020F0502020204030204" pitchFamily="34" charset="0"/>
                </a:rPr>
                <a:t>Formularies for a Minimum Baseline of Drugs</a:t>
              </a:r>
            </a:p>
          </p:txBody>
        </p:sp>
      </p:grpSp>
      <p:grpSp>
        <p:nvGrpSpPr>
          <p:cNvPr id="11" name="Group 10"/>
          <p:cNvGrpSpPr/>
          <p:nvPr/>
        </p:nvGrpSpPr>
        <p:grpSpPr>
          <a:xfrm>
            <a:off x="4126687" y="4933703"/>
            <a:ext cx="3173497" cy="1448424"/>
            <a:chOff x="3621042" y="1645727"/>
            <a:chExt cx="3173497" cy="2854800"/>
          </a:xfrm>
          <a:solidFill>
            <a:schemeClr val="bg1">
              <a:lumMod val="95000"/>
            </a:schemeClr>
          </a:solidFill>
        </p:grpSpPr>
        <p:sp>
          <p:nvSpPr>
            <p:cNvPr id="18" name="Rectangle 17"/>
            <p:cNvSpPr/>
            <p:nvPr/>
          </p:nvSpPr>
          <p:spPr>
            <a:xfrm>
              <a:off x="3621042" y="1645727"/>
              <a:ext cx="3173497" cy="285480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3621042" y="1645727"/>
              <a:ext cx="3173497" cy="285480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534" lvl="1" indent="-285534" defTabSz="799500">
                <a:lnSpc>
                  <a:spcPct val="90000"/>
                </a:lnSpc>
                <a:spcBef>
                  <a:spcPct val="0"/>
                </a:spcBef>
                <a:spcAft>
                  <a:spcPct val="15000"/>
                </a:spcAft>
                <a:buFont typeface="Wingdings" panose="05000000000000000000" pitchFamily="2" charset="2"/>
                <a:buChar char="§"/>
              </a:pPr>
              <a:r>
                <a:rPr lang="en-US" dirty="0">
                  <a:latin typeface="Calibri" panose="020F0502020204030204" pitchFamily="34" charset="0"/>
                </a:rPr>
                <a:t>Regulatory Agencies</a:t>
              </a:r>
            </a:p>
            <a:p>
              <a:pPr marL="456841" lvl="2" indent="-285534" defTabSz="799500">
                <a:lnSpc>
                  <a:spcPct val="90000"/>
                </a:lnSpc>
                <a:spcBef>
                  <a:spcPct val="0"/>
                </a:spcBef>
                <a:buFont typeface="Calibri" panose="020F0502020204030204" pitchFamily="34" charset="0"/>
                <a:buChar char="−"/>
              </a:pPr>
              <a:r>
                <a:rPr lang="en-US" sz="1600" dirty="0">
                  <a:solidFill>
                    <a:srgbClr val="73808E"/>
                  </a:solidFill>
                  <a:latin typeface="Calibri" panose="020F0502020204030204" pitchFamily="34" charset="0"/>
                </a:rPr>
                <a:t>Federal</a:t>
              </a:r>
              <a:endParaRPr lang="en-US" sz="1600" dirty="0">
                <a:latin typeface="Calibri" panose="020F0502020204030204" pitchFamily="34" charset="0"/>
              </a:endParaRPr>
            </a:p>
            <a:p>
              <a:pPr marL="456841" lvl="2" indent="-285534" defTabSz="799500">
                <a:lnSpc>
                  <a:spcPct val="90000"/>
                </a:lnSpc>
                <a:spcBef>
                  <a:spcPct val="0"/>
                </a:spcBef>
                <a:buFont typeface="Calibri" panose="020F0502020204030204" pitchFamily="34" charset="0"/>
                <a:buChar char="−"/>
              </a:pPr>
              <a:r>
                <a:rPr lang="en-US" sz="1600" dirty="0">
                  <a:solidFill>
                    <a:srgbClr val="73808E"/>
                  </a:solidFill>
                  <a:latin typeface="Calibri" panose="020F0502020204030204" pitchFamily="34" charset="0"/>
                </a:rPr>
                <a:t>States</a:t>
              </a:r>
              <a:r>
                <a:rPr lang="en-US" sz="1600" dirty="0">
                  <a:latin typeface="Calibri" panose="020F0502020204030204" pitchFamily="34" charset="0"/>
                </a:rPr>
                <a:t>             </a:t>
              </a:r>
            </a:p>
            <a:p>
              <a:pPr marL="285534" lvl="1" indent="-285534" defTabSz="799500">
                <a:lnSpc>
                  <a:spcPct val="90000"/>
                </a:lnSpc>
                <a:spcBef>
                  <a:spcPct val="0"/>
                </a:spcBef>
                <a:spcAft>
                  <a:spcPct val="15000"/>
                </a:spcAft>
                <a:buFont typeface="Wingdings" panose="05000000000000000000" pitchFamily="2" charset="2"/>
                <a:buChar char="§"/>
              </a:pPr>
              <a:r>
                <a:rPr lang="en-US" dirty="0">
                  <a:latin typeface="Calibri" panose="020F0502020204030204" pitchFamily="34" charset="0"/>
                </a:rPr>
                <a:t>Employer Benefit Managers/ Consultants</a:t>
              </a:r>
            </a:p>
          </p:txBody>
        </p:sp>
      </p:grpSp>
      <p:grpSp>
        <p:nvGrpSpPr>
          <p:cNvPr id="12" name="Group 11"/>
          <p:cNvGrpSpPr/>
          <p:nvPr/>
        </p:nvGrpSpPr>
        <p:grpSpPr>
          <a:xfrm>
            <a:off x="7744474" y="3963375"/>
            <a:ext cx="3173497" cy="968604"/>
            <a:chOff x="7238830" y="408696"/>
            <a:chExt cx="3173497" cy="1269399"/>
          </a:xfrm>
          <a:solidFill>
            <a:schemeClr val="tx1"/>
          </a:solidFill>
        </p:grpSpPr>
        <p:sp>
          <p:nvSpPr>
            <p:cNvPr id="16" name="Rectangle 15"/>
            <p:cNvSpPr/>
            <p:nvPr/>
          </p:nvSpPr>
          <p:spPr>
            <a:xfrm>
              <a:off x="7238830" y="408696"/>
              <a:ext cx="3173497" cy="1269399"/>
            </a:xfrm>
            <a:prstGeom prst="rect">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16"/>
            <p:cNvSpPr/>
            <p:nvPr/>
          </p:nvSpPr>
          <p:spPr>
            <a:xfrm>
              <a:off x="7238830" y="408696"/>
              <a:ext cx="3173497" cy="126939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t" anchorCtr="0">
              <a:noAutofit/>
            </a:bodyPr>
            <a:lstStyle/>
            <a:p>
              <a:pPr algn="ctr" defTabSz="888329">
                <a:lnSpc>
                  <a:spcPct val="90000"/>
                </a:lnSpc>
                <a:spcBef>
                  <a:spcPct val="0"/>
                </a:spcBef>
                <a:spcAft>
                  <a:spcPct val="35000"/>
                </a:spcAft>
              </a:pPr>
              <a:r>
                <a:rPr lang="en-US" sz="2000" b="1" dirty="0">
                  <a:latin typeface="Calibri" panose="020F0502020204030204" pitchFamily="34" charset="0"/>
                </a:rPr>
                <a:t>Identifying Drugs Included in a Particular Pharmacological Groupings</a:t>
              </a:r>
            </a:p>
          </p:txBody>
        </p:sp>
      </p:grpSp>
      <p:grpSp>
        <p:nvGrpSpPr>
          <p:cNvPr id="13" name="Group 12"/>
          <p:cNvGrpSpPr/>
          <p:nvPr/>
        </p:nvGrpSpPr>
        <p:grpSpPr>
          <a:xfrm>
            <a:off x="7744474" y="4954727"/>
            <a:ext cx="3173497" cy="1448424"/>
            <a:chOff x="7238830" y="1666751"/>
            <a:chExt cx="3173497" cy="2854800"/>
          </a:xfrm>
          <a:solidFill>
            <a:schemeClr val="bg1">
              <a:lumMod val="95000"/>
            </a:schemeClr>
          </a:solidFill>
        </p:grpSpPr>
        <p:sp>
          <p:nvSpPr>
            <p:cNvPr id="14" name="Rectangle 13"/>
            <p:cNvSpPr/>
            <p:nvPr/>
          </p:nvSpPr>
          <p:spPr>
            <a:xfrm>
              <a:off x="7238830" y="1666751"/>
              <a:ext cx="3173497" cy="285480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7238830" y="1666751"/>
              <a:ext cx="3173497" cy="285480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534" lvl="1" indent="-285534" defTabSz="799500">
                <a:lnSpc>
                  <a:spcPct val="90000"/>
                </a:lnSpc>
                <a:spcBef>
                  <a:spcPct val="0"/>
                </a:spcBef>
                <a:spcAft>
                  <a:spcPct val="15000"/>
                </a:spcAft>
                <a:buFont typeface="Wingdings" panose="05000000000000000000" pitchFamily="2" charset="2"/>
                <a:buChar char="§"/>
              </a:pPr>
              <a:r>
                <a:rPr lang="en-US" dirty="0">
                  <a:solidFill>
                    <a:srgbClr val="73808E"/>
                  </a:solidFill>
                  <a:latin typeface="Calibri" panose="020F0502020204030204" pitchFamily="34" charset="0"/>
                </a:rPr>
                <a:t>Regulatory Agencies</a:t>
              </a:r>
              <a:endParaRPr lang="en-US" dirty="0">
                <a:latin typeface="Calibri" panose="020F0502020204030204" pitchFamily="34" charset="0"/>
              </a:endParaRPr>
            </a:p>
            <a:p>
              <a:pPr marL="456841" lvl="2" indent="-285534" defTabSz="799500">
                <a:lnSpc>
                  <a:spcPct val="90000"/>
                </a:lnSpc>
                <a:spcBef>
                  <a:spcPct val="0"/>
                </a:spcBef>
                <a:spcAft>
                  <a:spcPct val="15000"/>
                </a:spcAft>
                <a:buFont typeface="Calibri" panose="020F0502020204030204" pitchFamily="34" charset="0"/>
                <a:buChar char="−"/>
              </a:pPr>
              <a:r>
                <a:rPr lang="en-US" sz="1600" dirty="0">
                  <a:solidFill>
                    <a:srgbClr val="73808E"/>
                  </a:solidFill>
                  <a:latin typeface="Calibri" panose="020F0502020204030204" pitchFamily="34" charset="0"/>
                </a:rPr>
                <a:t>Outlier Analysis</a:t>
              </a:r>
            </a:p>
            <a:p>
              <a:pPr marL="456841" lvl="2" indent="-285534" defTabSz="799500">
                <a:lnSpc>
                  <a:spcPct val="90000"/>
                </a:lnSpc>
                <a:spcBef>
                  <a:spcPct val="0"/>
                </a:spcBef>
                <a:spcAft>
                  <a:spcPct val="15000"/>
                </a:spcAft>
                <a:buFont typeface="Calibri" panose="020F0502020204030204" pitchFamily="34" charset="0"/>
                <a:buChar char="−"/>
              </a:pPr>
              <a:r>
                <a:rPr lang="en-US" sz="1600" dirty="0">
                  <a:solidFill>
                    <a:srgbClr val="73808E"/>
                  </a:solidFill>
                  <a:latin typeface="Calibri" panose="020F0502020204030204" pitchFamily="34" charset="0"/>
                </a:rPr>
                <a:t>Imputing Diagnosis</a:t>
              </a:r>
            </a:p>
            <a:p>
              <a:pPr marL="285534" lvl="1" indent="-285534" defTabSz="799500">
                <a:lnSpc>
                  <a:spcPct val="90000"/>
                </a:lnSpc>
                <a:spcBef>
                  <a:spcPct val="0"/>
                </a:spcBef>
                <a:spcAft>
                  <a:spcPct val="15000"/>
                </a:spcAft>
                <a:buFont typeface="Wingdings" panose="05000000000000000000" pitchFamily="2" charset="2"/>
                <a:buChar char="§"/>
              </a:pPr>
              <a:r>
                <a:rPr lang="en-US" dirty="0">
                  <a:solidFill>
                    <a:srgbClr val="73808E"/>
                  </a:solidFill>
                  <a:latin typeface="Calibri" panose="020F0502020204030204" pitchFamily="34" charset="0"/>
                </a:rPr>
                <a:t>Policy Reviewers</a:t>
              </a:r>
            </a:p>
          </p:txBody>
        </p:sp>
      </p:grpSp>
      <p:sp>
        <p:nvSpPr>
          <p:cNvPr id="2" name="Rectangle 1"/>
          <p:cNvSpPr/>
          <p:nvPr/>
        </p:nvSpPr>
        <p:spPr>
          <a:xfrm>
            <a:off x="3987884" y="3071127"/>
            <a:ext cx="3756589" cy="584705"/>
          </a:xfrm>
          <a:prstGeom prst="rect">
            <a:avLst/>
          </a:prstGeom>
        </p:spPr>
        <p:txBody>
          <a:bodyPr wrap="none" lIns="91368" tIns="45685" rIns="91368" bIns="45685">
            <a:spAutoFit/>
          </a:bodyPr>
          <a:lstStyle/>
          <a:p>
            <a:r>
              <a:rPr lang="en-US" sz="3200" dirty="0"/>
              <a:t>USP DC </a:t>
            </a:r>
            <a:r>
              <a:rPr lang="en-US" sz="3200" dirty="0" smtClean="0"/>
              <a:t>Use cases</a:t>
            </a:r>
            <a:endParaRPr lang="en-US" sz="2800" dirty="0"/>
          </a:p>
        </p:txBody>
      </p:sp>
    </p:spTree>
    <p:extLst>
      <p:ext uri="{BB962C8B-B14F-4D97-AF65-F5344CB8AC3E}">
        <p14:creationId xmlns:p14="http://schemas.microsoft.com/office/powerpoint/2010/main" val="41477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Freeform 57"/>
          <p:cNvSpPr>
            <a:spLocks/>
          </p:cNvSpPr>
          <p:nvPr/>
        </p:nvSpPr>
        <p:spPr bwMode="auto">
          <a:xfrm>
            <a:off x="8638607" y="3606496"/>
            <a:ext cx="1089026" cy="593725"/>
          </a:xfrm>
          <a:custGeom>
            <a:avLst/>
            <a:gdLst/>
            <a:ahLst/>
            <a:cxnLst>
              <a:cxn ang="0">
                <a:pos x="652" y="0"/>
              </a:cxn>
              <a:cxn ang="0">
                <a:pos x="2" y="0"/>
              </a:cxn>
              <a:cxn ang="0">
                <a:pos x="2" y="0"/>
              </a:cxn>
              <a:cxn ang="0">
                <a:pos x="14" y="34"/>
              </a:cxn>
              <a:cxn ang="0">
                <a:pos x="26" y="72"/>
              </a:cxn>
              <a:cxn ang="0">
                <a:pos x="34" y="114"/>
              </a:cxn>
              <a:cxn ang="0">
                <a:pos x="38" y="158"/>
              </a:cxn>
              <a:cxn ang="0">
                <a:pos x="38" y="184"/>
              </a:cxn>
              <a:cxn ang="0">
                <a:pos x="38" y="208"/>
              </a:cxn>
              <a:cxn ang="0">
                <a:pos x="36" y="234"/>
              </a:cxn>
              <a:cxn ang="0">
                <a:pos x="32" y="260"/>
              </a:cxn>
              <a:cxn ang="0">
                <a:pos x="28" y="288"/>
              </a:cxn>
              <a:cxn ang="0">
                <a:pos x="20" y="316"/>
              </a:cxn>
              <a:cxn ang="0">
                <a:pos x="12" y="344"/>
              </a:cxn>
              <a:cxn ang="0">
                <a:pos x="0" y="374"/>
              </a:cxn>
              <a:cxn ang="0">
                <a:pos x="650" y="374"/>
              </a:cxn>
              <a:cxn ang="0">
                <a:pos x="650" y="374"/>
              </a:cxn>
              <a:cxn ang="0">
                <a:pos x="660" y="344"/>
              </a:cxn>
              <a:cxn ang="0">
                <a:pos x="668" y="316"/>
              </a:cxn>
              <a:cxn ang="0">
                <a:pos x="676" y="288"/>
              </a:cxn>
              <a:cxn ang="0">
                <a:pos x="680" y="260"/>
              </a:cxn>
              <a:cxn ang="0">
                <a:pos x="684" y="234"/>
              </a:cxn>
              <a:cxn ang="0">
                <a:pos x="686" y="208"/>
              </a:cxn>
              <a:cxn ang="0">
                <a:pos x="686" y="184"/>
              </a:cxn>
              <a:cxn ang="0">
                <a:pos x="686" y="158"/>
              </a:cxn>
              <a:cxn ang="0">
                <a:pos x="682" y="114"/>
              </a:cxn>
              <a:cxn ang="0">
                <a:pos x="674" y="72"/>
              </a:cxn>
              <a:cxn ang="0">
                <a:pos x="664" y="34"/>
              </a:cxn>
              <a:cxn ang="0">
                <a:pos x="652" y="0"/>
              </a:cxn>
              <a:cxn ang="0">
                <a:pos x="652" y="0"/>
              </a:cxn>
            </a:cxnLst>
            <a:rect l="0" t="0" r="r" b="b"/>
            <a:pathLst>
              <a:path w="686" h="374">
                <a:moveTo>
                  <a:pt x="652" y="0"/>
                </a:moveTo>
                <a:lnTo>
                  <a:pt x="2" y="0"/>
                </a:lnTo>
                <a:lnTo>
                  <a:pt x="2" y="0"/>
                </a:lnTo>
                <a:lnTo>
                  <a:pt x="14" y="34"/>
                </a:lnTo>
                <a:lnTo>
                  <a:pt x="26" y="72"/>
                </a:lnTo>
                <a:lnTo>
                  <a:pt x="34" y="114"/>
                </a:lnTo>
                <a:lnTo>
                  <a:pt x="38" y="158"/>
                </a:lnTo>
                <a:lnTo>
                  <a:pt x="38" y="184"/>
                </a:lnTo>
                <a:lnTo>
                  <a:pt x="38" y="208"/>
                </a:lnTo>
                <a:lnTo>
                  <a:pt x="36" y="234"/>
                </a:lnTo>
                <a:lnTo>
                  <a:pt x="32" y="260"/>
                </a:lnTo>
                <a:lnTo>
                  <a:pt x="28" y="288"/>
                </a:lnTo>
                <a:lnTo>
                  <a:pt x="20" y="316"/>
                </a:lnTo>
                <a:lnTo>
                  <a:pt x="12" y="344"/>
                </a:lnTo>
                <a:lnTo>
                  <a:pt x="0" y="374"/>
                </a:lnTo>
                <a:lnTo>
                  <a:pt x="650" y="374"/>
                </a:lnTo>
                <a:lnTo>
                  <a:pt x="650" y="374"/>
                </a:lnTo>
                <a:lnTo>
                  <a:pt x="660" y="344"/>
                </a:lnTo>
                <a:lnTo>
                  <a:pt x="668" y="316"/>
                </a:lnTo>
                <a:lnTo>
                  <a:pt x="676" y="288"/>
                </a:lnTo>
                <a:lnTo>
                  <a:pt x="680" y="260"/>
                </a:lnTo>
                <a:lnTo>
                  <a:pt x="684" y="234"/>
                </a:lnTo>
                <a:lnTo>
                  <a:pt x="686" y="208"/>
                </a:lnTo>
                <a:lnTo>
                  <a:pt x="686" y="184"/>
                </a:lnTo>
                <a:lnTo>
                  <a:pt x="686" y="158"/>
                </a:lnTo>
                <a:lnTo>
                  <a:pt x="682" y="114"/>
                </a:lnTo>
                <a:lnTo>
                  <a:pt x="674" y="72"/>
                </a:lnTo>
                <a:lnTo>
                  <a:pt x="664" y="34"/>
                </a:lnTo>
                <a:lnTo>
                  <a:pt x="652" y="0"/>
                </a:lnTo>
                <a:lnTo>
                  <a:pt x="652"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3" name="Title 2"/>
          <p:cNvSpPr>
            <a:spLocks noGrp="1"/>
          </p:cNvSpPr>
          <p:nvPr>
            <p:ph type="title"/>
          </p:nvPr>
        </p:nvSpPr>
        <p:spPr>
          <a:xfrm>
            <a:off x="459952" y="991"/>
            <a:ext cx="10969943" cy="914324"/>
          </a:xfrm>
        </p:spPr>
        <p:txBody>
          <a:bodyPr>
            <a:normAutofit/>
          </a:bodyPr>
          <a:lstStyle/>
          <a:p>
            <a:r>
              <a:rPr lang="en-US" sz="4000" dirty="0"/>
              <a:t>Timeline of USP DC development</a:t>
            </a:r>
          </a:p>
        </p:txBody>
      </p:sp>
      <p:sp>
        <p:nvSpPr>
          <p:cNvPr id="111" name="Freeform 110"/>
          <p:cNvSpPr>
            <a:spLocks/>
          </p:cNvSpPr>
          <p:nvPr/>
        </p:nvSpPr>
        <p:spPr bwMode="auto">
          <a:xfrm>
            <a:off x="4552389" y="3576868"/>
            <a:ext cx="1089026" cy="593725"/>
          </a:xfrm>
          <a:custGeom>
            <a:avLst/>
            <a:gdLst/>
            <a:ahLst/>
            <a:cxnLst>
              <a:cxn ang="0">
                <a:pos x="650" y="0"/>
              </a:cxn>
              <a:cxn ang="0">
                <a:pos x="2" y="0"/>
              </a:cxn>
              <a:cxn ang="0">
                <a:pos x="2" y="0"/>
              </a:cxn>
              <a:cxn ang="0">
                <a:pos x="14" y="34"/>
              </a:cxn>
              <a:cxn ang="0">
                <a:pos x="24" y="72"/>
              </a:cxn>
              <a:cxn ang="0">
                <a:pos x="32" y="114"/>
              </a:cxn>
              <a:cxn ang="0">
                <a:pos x="36" y="158"/>
              </a:cxn>
              <a:cxn ang="0">
                <a:pos x="38" y="184"/>
              </a:cxn>
              <a:cxn ang="0">
                <a:pos x="36" y="208"/>
              </a:cxn>
              <a:cxn ang="0">
                <a:pos x="34" y="234"/>
              </a:cxn>
              <a:cxn ang="0">
                <a:pos x="30" y="260"/>
              </a:cxn>
              <a:cxn ang="0">
                <a:pos x="26" y="288"/>
              </a:cxn>
              <a:cxn ang="0">
                <a:pos x="18" y="316"/>
              </a:cxn>
              <a:cxn ang="0">
                <a:pos x="10" y="344"/>
              </a:cxn>
              <a:cxn ang="0">
                <a:pos x="0" y="374"/>
              </a:cxn>
              <a:cxn ang="0">
                <a:pos x="648" y="374"/>
              </a:cxn>
              <a:cxn ang="0">
                <a:pos x="648" y="374"/>
              </a:cxn>
              <a:cxn ang="0">
                <a:pos x="658" y="344"/>
              </a:cxn>
              <a:cxn ang="0">
                <a:pos x="668" y="316"/>
              </a:cxn>
              <a:cxn ang="0">
                <a:pos x="674" y="288"/>
              </a:cxn>
              <a:cxn ang="0">
                <a:pos x="680" y="260"/>
              </a:cxn>
              <a:cxn ang="0">
                <a:pos x="682" y="234"/>
              </a:cxn>
              <a:cxn ang="0">
                <a:pos x="684" y="208"/>
              </a:cxn>
              <a:cxn ang="0">
                <a:pos x="686" y="184"/>
              </a:cxn>
              <a:cxn ang="0">
                <a:pos x="684" y="158"/>
              </a:cxn>
              <a:cxn ang="0">
                <a:pos x="680" y="114"/>
              </a:cxn>
              <a:cxn ang="0">
                <a:pos x="672" y="72"/>
              </a:cxn>
              <a:cxn ang="0">
                <a:pos x="662" y="34"/>
              </a:cxn>
              <a:cxn ang="0">
                <a:pos x="650" y="0"/>
              </a:cxn>
              <a:cxn ang="0">
                <a:pos x="650" y="0"/>
              </a:cxn>
            </a:cxnLst>
            <a:rect l="0" t="0" r="r" b="b"/>
            <a:pathLst>
              <a:path w="686" h="374">
                <a:moveTo>
                  <a:pt x="650" y="0"/>
                </a:moveTo>
                <a:lnTo>
                  <a:pt x="2" y="0"/>
                </a:lnTo>
                <a:lnTo>
                  <a:pt x="2" y="0"/>
                </a:lnTo>
                <a:lnTo>
                  <a:pt x="14" y="34"/>
                </a:lnTo>
                <a:lnTo>
                  <a:pt x="24" y="72"/>
                </a:lnTo>
                <a:lnTo>
                  <a:pt x="32" y="114"/>
                </a:lnTo>
                <a:lnTo>
                  <a:pt x="36" y="158"/>
                </a:lnTo>
                <a:lnTo>
                  <a:pt x="38" y="184"/>
                </a:lnTo>
                <a:lnTo>
                  <a:pt x="36" y="208"/>
                </a:lnTo>
                <a:lnTo>
                  <a:pt x="34" y="234"/>
                </a:lnTo>
                <a:lnTo>
                  <a:pt x="30" y="260"/>
                </a:lnTo>
                <a:lnTo>
                  <a:pt x="26" y="288"/>
                </a:lnTo>
                <a:lnTo>
                  <a:pt x="18" y="316"/>
                </a:lnTo>
                <a:lnTo>
                  <a:pt x="10" y="344"/>
                </a:lnTo>
                <a:lnTo>
                  <a:pt x="0" y="374"/>
                </a:lnTo>
                <a:lnTo>
                  <a:pt x="648" y="374"/>
                </a:lnTo>
                <a:lnTo>
                  <a:pt x="648" y="374"/>
                </a:lnTo>
                <a:lnTo>
                  <a:pt x="658" y="344"/>
                </a:lnTo>
                <a:lnTo>
                  <a:pt x="668" y="316"/>
                </a:lnTo>
                <a:lnTo>
                  <a:pt x="674" y="288"/>
                </a:lnTo>
                <a:lnTo>
                  <a:pt x="680" y="260"/>
                </a:lnTo>
                <a:lnTo>
                  <a:pt x="682" y="234"/>
                </a:lnTo>
                <a:lnTo>
                  <a:pt x="684" y="208"/>
                </a:lnTo>
                <a:lnTo>
                  <a:pt x="686" y="184"/>
                </a:lnTo>
                <a:lnTo>
                  <a:pt x="684" y="158"/>
                </a:lnTo>
                <a:lnTo>
                  <a:pt x="680" y="114"/>
                </a:lnTo>
                <a:lnTo>
                  <a:pt x="672"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2" name="Freeform 111"/>
          <p:cNvSpPr>
            <a:spLocks/>
          </p:cNvSpPr>
          <p:nvPr/>
        </p:nvSpPr>
        <p:spPr bwMode="auto">
          <a:xfrm>
            <a:off x="5581089" y="3576868"/>
            <a:ext cx="1089026" cy="593725"/>
          </a:xfrm>
          <a:custGeom>
            <a:avLst/>
            <a:gdLst/>
            <a:ahLst/>
            <a:cxnLst>
              <a:cxn ang="0">
                <a:pos x="650" y="0"/>
              </a:cxn>
              <a:cxn ang="0">
                <a:pos x="2" y="0"/>
              </a:cxn>
              <a:cxn ang="0">
                <a:pos x="2" y="0"/>
              </a:cxn>
              <a:cxn ang="0">
                <a:pos x="14" y="34"/>
              </a:cxn>
              <a:cxn ang="0">
                <a:pos x="24" y="72"/>
              </a:cxn>
              <a:cxn ang="0">
                <a:pos x="32" y="114"/>
              </a:cxn>
              <a:cxn ang="0">
                <a:pos x="36" y="158"/>
              </a:cxn>
              <a:cxn ang="0">
                <a:pos x="38" y="184"/>
              </a:cxn>
              <a:cxn ang="0">
                <a:pos x="36" y="208"/>
              </a:cxn>
              <a:cxn ang="0">
                <a:pos x="34" y="234"/>
              </a:cxn>
              <a:cxn ang="0">
                <a:pos x="32" y="260"/>
              </a:cxn>
              <a:cxn ang="0">
                <a:pos x="26" y="288"/>
              </a:cxn>
              <a:cxn ang="0">
                <a:pos x="20" y="316"/>
              </a:cxn>
              <a:cxn ang="0">
                <a:pos x="10" y="344"/>
              </a:cxn>
              <a:cxn ang="0">
                <a:pos x="0" y="374"/>
              </a:cxn>
              <a:cxn ang="0">
                <a:pos x="648" y="374"/>
              </a:cxn>
              <a:cxn ang="0">
                <a:pos x="648" y="374"/>
              </a:cxn>
              <a:cxn ang="0">
                <a:pos x="658" y="344"/>
              </a:cxn>
              <a:cxn ang="0">
                <a:pos x="668" y="316"/>
              </a:cxn>
              <a:cxn ang="0">
                <a:pos x="674" y="288"/>
              </a:cxn>
              <a:cxn ang="0">
                <a:pos x="680" y="260"/>
              </a:cxn>
              <a:cxn ang="0">
                <a:pos x="684" y="234"/>
              </a:cxn>
              <a:cxn ang="0">
                <a:pos x="686" y="208"/>
              </a:cxn>
              <a:cxn ang="0">
                <a:pos x="686" y="184"/>
              </a:cxn>
              <a:cxn ang="0">
                <a:pos x="686" y="158"/>
              </a:cxn>
              <a:cxn ang="0">
                <a:pos x="680" y="114"/>
              </a:cxn>
              <a:cxn ang="0">
                <a:pos x="672" y="72"/>
              </a:cxn>
              <a:cxn ang="0">
                <a:pos x="662" y="34"/>
              </a:cxn>
              <a:cxn ang="0">
                <a:pos x="650" y="0"/>
              </a:cxn>
              <a:cxn ang="0">
                <a:pos x="650" y="0"/>
              </a:cxn>
            </a:cxnLst>
            <a:rect l="0" t="0" r="r" b="b"/>
            <a:pathLst>
              <a:path w="686" h="374">
                <a:moveTo>
                  <a:pt x="650" y="0"/>
                </a:moveTo>
                <a:lnTo>
                  <a:pt x="2" y="0"/>
                </a:lnTo>
                <a:lnTo>
                  <a:pt x="2" y="0"/>
                </a:lnTo>
                <a:lnTo>
                  <a:pt x="14" y="34"/>
                </a:lnTo>
                <a:lnTo>
                  <a:pt x="24" y="72"/>
                </a:lnTo>
                <a:lnTo>
                  <a:pt x="32" y="114"/>
                </a:lnTo>
                <a:lnTo>
                  <a:pt x="36" y="158"/>
                </a:lnTo>
                <a:lnTo>
                  <a:pt x="38" y="184"/>
                </a:lnTo>
                <a:lnTo>
                  <a:pt x="36" y="208"/>
                </a:lnTo>
                <a:lnTo>
                  <a:pt x="34" y="234"/>
                </a:lnTo>
                <a:lnTo>
                  <a:pt x="32" y="260"/>
                </a:lnTo>
                <a:lnTo>
                  <a:pt x="26" y="288"/>
                </a:lnTo>
                <a:lnTo>
                  <a:pt x="20" y="316"/>
                </a:lnTo>
                <a:lnTo>
                  <a:pt x="10" y="344"/>
                </a:lnTo>
                <a:lnTo>
                  <a:pt x="0" y="374"/>
                </a:lnTo>
                <a:lnTo>
                  <a:pt x="648" y="374"/>
                </a:lnTo>
                <a:lnTo>
                  <a:pt x="648" y="374"/>
                </a:lnTo>
                <a:lnTo>
                  <a:pt x="658" y="344"/>
                </a:lnTo>
                <a:lnTo>
                  <a:pt x="668" y="316"/>
                </a:lnTo>
                <a:lnTo>
                  <a:pt x="674" y="288"/>
                </a:lnTo>
                <a:lnTo>
                  <a:pt x="680" y="260"/>
                </a:lnTo>
                <a:lnTo>
                  <a:pt x="684" y="234"/>
                </a:lnTo>
                <a:lnTo>
                  <a:pt x="686" y="208"/>
                </a:lnTo>
                <a:lnTo>
                  <a:pt x="686" y="184"/>
                </a:lnTo>
                <a:lnTo>
                  <a:pt x="686" y="158"/>
                </a:lnTo>
                <a:lnTo>
                  <a:pt x="680" y="114"/>
                </a:lnTo>
                <a:lnTo>
                  <a:pt x="672"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3" name="Freeform 112"/>
          <p:cNvSpPr>
            <a:spLocks/>
          </p:cNvSpPr>
          <p:nvPr/>
        </p:nvSpPr>
        <p:spPr bwMode="auto">
          <a:xfrm>
            <a:off x="3580839" y="3576868"/>
            <a:ext cx="1031875" cy="593725"/>
          </a:xfrm>
          <a:custGeom>
            <a:avLst/>
            <a:gdLst/>
            <a:ahLst/>
            <a:cxnLst>
              <a:cxn ang="0">
                <a:pos x="614" y="0"/>
              </a:cxn>
              <a:cxn ang="0">
                <a:pos x="188" y="0"/>
              </a:cxn>
              <a:cxn ang="0">
                <a:pos x="188" y="0"/>
              </a:cxn>
              <a:cxn ang="0">
                <a:pos x="168" y="2"/>
              </a:cxn>
              <a:cxn ang="0">
                <a:pos x="150" y="4"/>
              </a:cxn>
              <a:cxn ang="0">
                <a:pos x="132" y="8"/>
              </a:cxn>
              <a:cxn ang="0">
                <a:pos x="114" y="14"/>
              </a:cxn>
              <a:cxn ang="0">
                <a:pos x="98" y="22"/>
              </a:cxn>
              <a:cxn ang="0">
                <a:pos x="82" y="32"/>
              </a:cxn>
              <a:cxn ang="0">
                <a:pos x="68" y="42"/>
              </a:cxn>
              <a:cxn ang="0">
                <a:pos x="56" y="54"/>
              </a:cxn>
              <a:cxn ang="0">
                <a:pos x="42" y="68"/>
              </a:cxn>
              <a:cxn ang="0">
                <a:pos x="32" y="82"/>
              </a:cxn>
              <a:cxn ang="0">
                <a:pos x="22" y="98"/>
              </a:cxn>
              <a:cxn ang="0">
                <a:pos x="14" y="114"/>
              </a:cxn>
              <a:cxn ang="0">
                <a:pos x="8" y="132"/>
              </a:cxn>
              <a:cxn ang="0">
                <a:pos x="4" y="150"/>
              </a:cxn>
              <a:cxn ang="0">
                <a:pos x="2" y="168"/>
              </a:cxn>
              <a:cxn ang="0">
                <a:pos x="0" y="188"/>
              </a:cxn>
              <a:cxn ang="0">
                <a:pos x="0" y="188"/>
              </a:cxn>
              <a:cxn ang="0">
                <a:pos x="2" y="206"/>
              </a:cxn>
              <a:cxn ang="0">
                <a:pos x="4" y="224"/>
              </a:cxn>
              <a:cxn ang="0">
                <a:pos x="8" y="242"/>
              </a:cxn>
              <a:cxn ang="0">
                <a:pos x="14" y="260"/>
              </a:cxn>
              <a:cxn ang="0">
                <a:pos x="22" y="276"/>
              </a:cxn>
              <a:cxn ang="0">
                <a:pos x="32" y="292"/>
              </a:cxn>
              <a:cxn ang="0">
                <a:pos x="42" y="306"/>
              </a:cxn>
              <a:cxn ang="0">
                <a:pos x="56" y="320"/>
              </a:cxn>
              <a:cxn ang="0">
                <a:pos x="68" y="332"/>
              </a:cxn>
              <a:cxn ang="0">
                <a:pos x="82" y="342"/>
              </a:cxn>
              <a:cxn ang="0">
                <a:pos x="98" y="352"/>
              </a:cxn>
              <a:cxn ang="0">
                <a:pos x="114" y="360"/>
              </a:cxn>
              <a:cxn ang="0">
                <a:pos x="132" y="366"/>
              </a:cxn>
              <a:cxn ang="0">
                <a:pos x="150" y="370"/>
              </a:cxn>
              <a:cxn ang="0">
                <a:pos x="168" y="374"/>
              </a:cxn>
              <a:cxn ang="0">
                <a:pos x="188" y="374"/>
              </a:cxn>
              <a:cxn ang="0">
                <a:pos x="612" y="374"/>
              </a:cxn>
              <a:cxn ang="0">
                <a:pos x="612" y="374"/>
              </a:cxn>
              <a:cxn ang="0">
                <a:pos x="622" y="344"/>
              </a:cxn>
              <a:cxn ang="0">
                <a:pos x="630" y="316"/>
              </a:cxn>
              <a:cxn ang="0">
                <a:pos x="638" y="288"/>
              </a:cxn>
              <a:cxn ang="0">
                <a:pos x="642" y="260"/>
              </a:cxn>
              <a:cxn ang="0">
                <a:pos x="646" y="234"/>
              </a:cxn>
              <a:cxn ang="0">
                <a:pos x="648" y="208"/>
              </a:cxn>
              <a:cxn ang="0">
                <a:pos x="650" y="184"/>
              </a:cxn>
              <a:cxn ang="0">
                <a:pos x="648" y="158"/>
              </a:cxn>
              <a:cxn ang="0">
                <a:pos x="644" y="114"/>
              </a:cxn>
              <a:cxn ang="0">
                <a:pos x="636" y="72"/>
              </a:cxn>
              <a:cxn ang="0">
                <a:pos x="626" y="34"/>
              </a:cxn>
              <a:cxn ang="0">
                <a:pos x="614" y="0"/>
              </a:cxn>
              <a:cxn ang="0">
                <a:pos x="614" y="0"/>
              </a:cxn>
            </a:cxnLst>
            <a:rect l="0" t="0" r="r" b="b"/>
            <a:pathLst>
              <a:path w="650" h="374">
                <a:moveTo>
                  <a:pt x="614" y="0"/>
                </a:moveTo>
                <a:lnTo>
                  <a:pt x="188" y="0"/>
                </a:lnTo>
                <a:lnTo>
                  <a:pt x="188" y="0"/>
                </a:lnTo>
                <a:lnTo>
                  <a:pt x="168" y="2"/>
                </a:lnTo>
                <a:lnTo>
                  <a:pt x="150" y="4"/>
                </a:lnTo>
                <a:lnTo>
                  <a:pt x="132" y="8"/>
                </a:lnTo>
                <a:lnTo>
                  <a:pt x="114" y="14"/>
                </a:lnTo>
                <a:lnTo>
                  <a:pt x="98" y="22"/>
                </a:lnTo>
                <a:lnTo>
                  <a:pt x="82" y="32"/>
                </a:lnTo>
                <a:lnTo>
                  <a:pt x="68" y="42"/>
                </a:lnTo>
                <a:lnTo>
                  <a:pt x="56" y="54"/>
                </a:lnTo>
                <a:lnTo>
                  <a:pt x="42" y="68"/>
                </a:lnTo>
                <a:lnTo>
                  <a:pt x="32" y="82"/>
                </a:lnTo>
                <a:lnTo>
                  <a:pt x="22" y="98"/>
                </a:lnTo>
                <a:lnTo>
                  <a:pt x="14" y="114"/>
                </a:lnTo>
                <a:lnTo>
                  <a:pt x="8" y="132"/>
                </a:lnTo>
                <a:lnTo>
                  <a:pt x="4" y="150"/>
                </a:lnTo>
                <a:lnTo>
                  <a:pt x="2" y="168"/>
                </a:lnTo>
                <a:lnTo>
                  <a:pt x="0" y="188"/>
                </a:lnTo>
                <a:lnTo>
                  <a:pt x="0" y="188"/>
                </a:lnTo>
                <a:lnTo>
                  <a:pt x="2" y="206"/>
                </a:lnTo>
                <a:lnTo>
                  <a:pt x="4" y="224"/>
                </a:lnTo>
                <a:lnTo>
                  <a:pt x="8" y="242"/>
                </a:lnTo>
                <a:lnTo>
                  <a:pt x="14" y="260"/>
                </a:lnTo>
                <a:lnTo>
                  <a:pt x="22" y="276"/>
                </a:lnTo>
                <a:lnTo>
                  <a:pt x="32" y="292"/>
                </a:lnTo>
                <a:lnTo>
                  <a:pt x="42" y="306"/>
                </a:lnTo>
                <a:lnTo>
                  <a:pt x="56" y="320"/>
                </a:lnTo>
                <a:lnTo>
                  <a:pt x="68" y="332"/>
                </a:lnTo>
                <a:lnTo>
                  <a:pt x="82" y="342"/>
                </a:lnTo>
                <a:lnTo>
                  <a:pt x="98" y="352"/>
                </a:lnTo>
                <a:lnTo>
                  <a:pt x="114" y="360"/>
                </a:lnTo>
                <a:lnTo>
                  <a:pt x="132" y="366"/>
                </a:lnTo>
                <a:lnTo>
                  <a:pt x="150" y="370"/>
                </a:lnTo>
                <a:lnTo>
                  <a:pt x="168" y="374"/>
                </a:lnTo>
                <a:lnTo>
                  <a:pt x="188" y="374"/>
                </a:lnTo>
                <a:lnTo>
                  <a:pt x="612" y="374"/>
                </a:lnTo>
                <a:lnTo>
                  <a:pt x="612" y="374"/>
                </a:lnTo>
                <a:lnTo>
                  <a:pt x="622" y="344"/>
                </a:lnTo>
                <a:lnTo>
                  <a:pt x="630" y="316"/>
                </a:lnTo>
                <a:lnTo>
                  <a:pt x="638" y="288"/>
                </a:lnTo>
                <a:lnTo>
                  <a:pt x="642" y="260"/>
                </a:lnTo>
                <a:lnTo>
                  <a:pt x="646" y="234"/>
                </a:lnTo>
                <a:lnTo>
                  <a:pt x="648" y="208"/>
                </a:lnTo>
                <a:lnTo>
                  <a:pt x="650" y="184"/>
                </a:lnTo>
                <a:lnTo>
                  <a:pt x="648" y="158"/>
                </a:lnTo>
                <a:lnTo>
                  <a:pt x="644" y="114"/>
                </a:lnTo>
                <a:lnTo>
                  <a:pt x="636" y="72"/>
                </a:lnTo>
                <a:lnTo>
                  <a:pt x="626" y="34"/>
                </a:lnTo>
                <a:lnTo>
                  <a:pt x="614" y="0"/>
                </a:lnTo>
                <a:lnTo>
                  <a:pt x="614"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4" name="Freeform 113"/>
          <p:cNvSpPr>
            <a:spLocks/>
          </p:cNvSpPr>
          <p:nvPr/>
        </p:nvSpPr>
        <p:spPr bwMode="auto">
          <a:xfrm>
            <a:off x="6609789" y="3576868"/>
            <a:ext cx="1089026" cy="593725"/>
          </a:xfrm>
          <a:custGeom>
            <a:avLst/>
            <a:gdLst/>
            <a:ahLst/>
            <a:cxnLst>
              <a:cxn ang="0">
                <a:pos x="650" y="0"/>
              </a:cxn>
              <a:cxn ang="0">
                <a:pos x="2" y="0"/>
              </a:cxn>
              <a:cxn ang="0">
                <a:pos x="2" y="0"/>
              </a:cxn>
              <a:cxn ang="0">
                <a:pos x="14" y="34"/>
              </a:cxn>
              <a:cxn ang="0">
                <a:pos x="24" y="72"/>
              </a:cxn>
              <a:cxn ang="0">
                <a:pos x="32" y="114"/>
              </a:cxn>
              <a:cxn ang="0">
                <a:pos x="38" y="158"/>
              </a:cxn>
              <a:cxn ang="0">
                <a:pos x="38" y="184"/>
              </a:cxn>
              <a:cxn ang="0">
                <a:pos x="38" y="208"/>
              </a:cxn>
              <a:cxn ang="0">
                <a:pos x="36" y="234"/>
              </a:cxn>
              <a:cxn ang="0">
                <a:pos x="32" y="260"/>
              </a:cxn>
              <a:cxn ang="0">
                <a:pos x="26" y="288"/>
              </a:cxn>
              <a:cxn ang="0">
                <a:pos x="20" y="316"/>
              </a:cxn>
              <a:cxn ang="0">
                <a:pos x="10" y="344"/>
              </a:cxn>
              <a:cxn ang="0">
                <a:pos x="0" y="374"/>
              </a:cxn>
              <a:cxn ang="0">
                <a:pos x="648" y="374"/>
              </a:cxn>
              <a:cxn ang="0">
                <a:pos x="648" y="374"/>
              </a:cxn>
              <a:cxn ang="0">
                <a:pos x="660" y="344"/>
              </a:cxn>
              <a:cxn ang="0">
                <a:pos x="668" y="316"/>
              </a:cxn>
              <a:cxn ang="0">
                <a:pos x="674" y="288"/>
              </a:cxn>
              <a:cxn ang="0">
                <a:pos x="680" y="260"/>
              </a:cxn>
              <a:cxn ang="0">
                <a:pos x="684" y="234"/>
              </a:cxn>
              <a:cxn ang="0">
                <a:pos x="686" y="208"/>
              </a:cxn>
              <a:cxn ang="0">
                <a:pos x="686" y="184"/>
              </a:cxn>
              <a:cxn ang="0">
                <a:pos x="686" y="158"/>
              </a:cxn>
              <a:cxn ang="0">
                <a:pos x="682" y="114"/>
              </a:cxn>
              <a:cxn ang="0">
                <a:pos x="674" y="72"/>
              </a:cxn>
              <a:cxn ang="0">
                <a:pos x="662" y="34"/>
              </a:cxn>
              <a:cxn ang="0">
                <a:pos x="650" y="0"/>
              </a:cxn>
              <a:cxn ang="0">
                <a:pos x="650" y="0"/>
              </a:cxn>
            </a:cxnLst>
            <a:rect l="0" t="0" r="r" b="b"/>
            <a:pathLst>
              <a:path w="686" h="374">
                <a:moveTo>
                  <a:pt x="650" y="0"/>
                </a:moveTo>
                <a:lnTo>
                  <a:pt x="2" y="0"/>
                </a:lnTo>
                <a:lnTo>
                  <a:pt x="2" y="0"/>
                </a:lnTo>
                <a:lnTo>
                  <a:pt x="14" y="34"/>
                </a:lnTo>
                <a:lnTo>
                  <a:pt x="24" y="72"/>
                </a:lnTo>
                <a:lnTo>
                  <a:pt x="32" y="114"/>
                </a:lnTo>
                <a:lnTo>
                  <a:pt x="38" y="158"/>
                </a:lnTo>
                <a:lnTo>
                  <a:pt x="38" y="184"/>
                </a:lnTo>
                <a:lnTo>
                  <a:pt x="38" y="208"/>
                </a:lnTo>
                <a:lnTo>
                  <a:pt x="36" y="234"/>
                </a:lnTo>
                <a:lnTo>
                  <a:pt x="32" y="260"/>
                </a:lnTo>
                <a:lnTo>
                  <a:pt x="26" y="288"/>
                </a:lnTo>
                <a:lnTo>
                  <a:pt x="20" y="316"/>
                </a:lnTo>
                <a:lnTo>
                  <a:pt x="10" y="344"/>
                </a:lnTo>
                <a:lnTo>
                  <a:pt x="0" y="374"/>
                </a:lnTo>
                <a:lnTo>
                  <a:pt x="648" y="374"/>
                </a:lnTo>
                <a:lnTo>
                  <a:pt x="648" y="374"/>
                </a:lnTo>
                <a:lnTo>
                  <a:pt x="660" y="344"/>
                </a:lnTo>
                <a:lnTo>
                  <a:pt x="668" y="316"/>
                </a:lnTo>
                <a:lnTo>
                  <a:pt x="674" y="288"/>
                </a:lnTo>
                <a:lnTo>
                  <a:pt x="680" y="260"/>
                </a:lnTo>
                <a:lnTo>
                  <a:pt x="684" y="234"/>
                </a:lnTo>
                <a:lnTo>
                  <a:pt x="686" y="208"/>
                </a:lnTo>
                <a:lnTo>
                  <a:pt x="686" y="184"/>
                </a:lnTo>
                <a:lnTo>
                  <a:pt x="686" y="158"/>
                </a:lnTo>
                <a:lnTo>
                  <a:pt x="682" y="114"/>
                </a:lnTo>
                <a:lnTo>
                  <a:pt x="674"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5" name="Freeform 114"/>
          <p:cNvSpPr>
            <a:spLocks/>
          </p:cNvSpPr>
          <p:nvPr/>
        </p:nvSpPr>
        <p:spPr bwMode="auto">
          <a:xfrm>
            <a:off x="10587369" y="3592636"/>
            <a:ext cx="1098550" cy="593725"/>
          </a:xfrm>
          <a:custGeom>
            <a:avLst/>
            <a:gdLst/>
            <a:ahLst/>
            <a:cxnLst>
              <a:cxn ang="0">
                <a:pos x="504" y="0"/>
              </a:cxn>
              <a:cxn ang="0">
                <a:pos x="2" y="0"/>
              </a:cxn>
              <a:cxn ang="0">
                <a:pos x="2" y="0"/>
              </a:cxn>
              <a:cxn ang="0">
                <a:pos x="14" y="34"/>
              </a:cxn>
              <a:cxn ang="0">
                <a:pos x="24" y="72"/>
              </a:cxn>
              <a:cxn ang="0">
                <a:pos x="32" y="114"/>
              </a:cxn>
              <a:cxn ang="0">
                <a:pos x="36" y="158"/>
              </a:cxn>
              <a:cxn ang="0">
                <a:pos x="38" y="184"/>
              </a:cxn>
              <a:cxn ang="0">
                <a:pos x="36" y="208"/>
              </a:cxn>
              <a:cxn ang="0">
                <a:pos x="34" y="234"/>
              </a:cxn>
              <a:cxn ang="0">
                <a:pos x="32" y="260"/>
              </a:cxn>
              <a:cxn ang="0">
                <a:pos x="26" y="288"/>
              </a:cxn>
              <a:cxn ang="0">
                <a:pos x="20" y="316"/>
              </a:cxn>
              <a:cxn ang="0">
                <a:pos x="10" y="344"/>
              </a:cxn>
              <a:cxn ang="0">
                <a:pos x="0" y="374"/>
              </a:cxn>
              <a:cxn ang="0">
                <a:pos x="504" y="374"/>
              </a:cxn>
              <a:cxn ang="0">
                <a:pos x="504" y="374"/>
              </a:cxn>
              <a:cxn ang="0">
                <a:pos x="524" y="374"/>
              </a:cxn>
              <a:cxn ang="0">
                <a:pos x="542" y="370"/>
              </a:cxn>
              <a:cxn ang="0">
                <a:pos x="560" y="366"/>
              </a:cxn>
              <a:cxn ang="0">
                <a:pos x="578" y="360"/>
              </a:cxn>
              <a:cxn ang="0">
                <a:pos x="594" y="352"/>
              </a:cxn>
              <a:cxn ang="0">
                <a:pos x="610" y="342"/>
              </a:cxn>
              <a:cxn ang="0">
                <a:pos x="624" y="332"/>
              </a:cxn>
              <a:cxn ang="0">
                <a:pos x="638" y="320"/>
              </a:cxn>
              <a:cxn ang="0">
                <a:pos x="650" y="306"/>
              </a:cxn>
              <a:cxn ang="0">
                <a:pos x="660" y="292"/>
              </a:cxn>
              <a:cxn ang="0">
                <a:pos x="670" y="276"/>
              </a:cxn>
              <a:cxn ang="0">
                <a:pos x="678" y="260"/>
              </a:cxn>
              <a:cxn ang="0">
                <a:pos x="684" y="242"/>
              </a:cxn>
              <a:cxn ang="0">
                <a:pos x="688" y="224"/>
              </a:cxn>
              <a:cxn ang="0">
                <a:pos x="690" y="206"/>
              </a:cxn>
              <a:cxn ang="0">
                <a:pos x="692" y="188"/>
              </a:cxn>
              <a:cxn ang="0">
                <a:pos x="692" y="188"/>
              </a:cxn>
              <a:cxn ang="0">
                <a:pos x="690" y="168"/>
              </a:cxn>
              <a:cxn ang="0">
                <a:pos x="688" y="150"/>
              </a:cxn>
              <a:cxn ang="0">
                <a:pos x="684" y="132"/>
              </a:cxn>
              <a:cxn ang="0">
                <a:pos x="678" y="114"/>
              </a:cxn>
              <a:cxn ang="0">
                <a:pos x="670" y="98"/>
              </a:cxn>
              <a:cxn ang="0">
                <a:pos x="660" y="82"/>
              </a:cxn>
              <a:cxn ang="0">
                <a:pos x="650" y="68"/>
              </a:cxn>
              <a:cxn ang="0">
                <a:pos x="638" y="54"/>
              </a:cxn>
              <a:cxn ang="0">
                <a:pos x="624" y="42"/>
              </a:cxn>
              <a:cxn ang="0">
                <a:pos x="610" y="32"/>
              </a:cxn>
              <a:cxn ang="0">
                <a:pos x="594" y="22"/>
              </a:cxn>
              <a:cxn ang="0">
                <a:pos x="578" y="14"/>
              </a:cxn>
              <a:cxn ang="0">
                <a:pos x="560" y="8"/>
              </a:cxn>
              <a:cxn ang="0">
                <a:pos x="542" y="4"/>
              </a:cxn>
              <a:cxn ang="0">
                <a:pos x="524" y="2"/>
              </a:cxn>
              <a:cxn ang="0">
                <a:pos x="504" y="0"/>
              </a:cxn>
              <a:cxn ang="0">
                <a:pos x="504" y="0"/>
              </a:cxn>
            </a:cxnLst>
            <a:rect l="0" t="0" r="r" b="b"/>
            <a:pathLst>
              <a:path w="692" h="374">
                <a:moveTo>
                  <a:pt x="504" y="0"/>
                </a:moveTo>
                <a:lnTo>
                  <a:pt x="2" y="0"/>
                </a:lnTo>
                <a:lnTo>
                  <a:pt x="2" y="0"/>
                </a:lnTo>
                <a:lnTo>
                  <a:pt x="14" y="34"/>
                </a:lnTo>
                <a:lnTo>
                  <a:pt x="24" y="72"/>
                </a:lnTo>
                <a:lnTo>
                  <a:pt x="32" y="114"/>
                </a:lnTo>
                <a:lnTo>
                  <a:pt x="36" y="158"/>
                </a:lnTo>
                <a:lnTo>
                  <a:pt x="38" y="184"/>
                </a:lnTo>
                <a:lnTo>
                  <a:pt x="36" y="208"/>
                </a:lnTo>
                <a:lnTo>
                  <a:pt x="34" y="234"/>
                </a:lnTo>
                <a:lnTo>
                  <a:pt x="32" y="260"/>
                </a:lnTo>
                <a:lnTo>
                  <a:pt x="26" y="288"/>
                </a:lnTo>
                <a:lnTo>
                  <a:pt x="20" y="316"/>
                </a:lnTo>
                <a:lnTo>
                  <a:pt x="10" y="344"/>
                </a:lnTo>
                <a:lnTo>
                  <a:pt x="0" y="374"/>
                </a:lnTo>
                <a:lnTo>
                  <a:pt x="504" y="374"/>
                </a:lnTo>
                <a:lnTo>
                  <a:pt x="504" y="374"/>
                </a:lnTo>
                <a:lnTo>
                  <a:pt x="524" y="374"/>
                </a:lnTo>
                <a:lnTo>
                  <a:pt x="542" y="370"/>
                </a:lnTo>
                <a:lnTo>
                  <a:pt x="560" y="366"/>
                </a:lnTo>
                <a:lnTo>
                  <a:pt x="578" y="360"/>
                </a:lnTo>
                <a:lnTo>
                  <a:pt x="594" y="352"/>
                </a:lnTo>
                <a:lnTo>
                  <a:pt x="610" y="342"/>
                </a:lnTo>
                <a:lnTo>
                  <a:pt x="624" y="332"/>
                </a:lnTo>
                <a:lnTo>
                  <a:pt x="638" y="320"/>
                </a:lnTo>
                <a:lnTo>
                  <a:pt x="650" y="306"/>
                </a:lnTo>
                <a:lnTo>
                  <a:pt x="660" y="292"/>
                </a:lnTo>
                <a:lnTo>
                  <a:pt x="670" y="276"/>
                </a:lnTo>
                <a:lnTo>
                  <a:pt x="678" y="260"/>
                </a:lnTo>
                <a:lnTo>
                  <a:pt x="684" y="242"/>
                </a:lnTo>
                <a:lnTo>
                  <a:pt x="688" y="224"/>
                </a:lnTo>
                <a:lnTo>
                  <a:pt x="690" y="206"/>
                </a:lnTo>
                <a:lnTo>
                  <a:pt x="692" y="188"/>
                </a:lnTo>
                <a:lnTo>
                  <a:pt x="692" y="188"/>
                </a:lnTo>
                <a:lnTo>
                  <a:pt x="690" y="168"/>
                </a:lnTo>
                <a:lnTo>
                  <a:pt x="688" y="150"/>
                </a:lnTo>
                <a:lnTo>
                  <a:pt x="684" y="132"/>
                </a:lnTo>
                <a:lnTo>
                  <a:pt x="678" y="114"/>
                </a:lnTo>
                <a:lnTo>
                  <a:pt x="670" y="98"/>
                </a:lnTo>
                <a:lnTo>
                  <a:pt x="660" y="82"/>
                </a:lnTo>
                <a:lnTo>
                  <a:pt x="650" y="68"/>
                </a:lnTo>
                <a:lnTo>
                  <a:pt x="638" y="54"/>
                </a:lnTo>
                <a:lnTo>
                  <a:pt x="624" y="42"/>
                </a:lnTo>
                <a:lnTo>
                  <a:pt x="610" y="32"/>
                </a:lnTo>
                <a:lnTo>
                  <a:pt x="594" y="22"/>
                </a:lnTo>
                <a:lnTo>
                  <a:pt x="578" y="14"/>
                </a:lnTo>
                <a:lnTo>
                  <a:pt x="560" y="8"/>
                </a:lnTo>
                <a:lnTo>
                  <a:pt x="542" y="4"/>
                </a:lnTo>
                <a:lnTo>
                  <a:pt x="524" y="2"/>
                </a:lnTo>
                <a:lnTo>
                  <a:pt x="504" y="0"/>
                </a:lnTo>
                <a:lnTo>
                  <a:pt x="504"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6" name="Freeform 115"/>
          <p:cNvSpPr>
            <a:spLocks/>
          </p:cNvSpPr>
          <p:nvPr/>
        </p:nvSpPr>
        <p:spPr bwMode="auto">
          <a:xfrm>
            <a:off x="9581013" y="3606496"/>
            <a:ext cx="1089026" cy="593725"/>
          </a:xfrm>
          <a:custGeom>
            <a:avLst/>
            <a:gdLst/>
            <a:ahLst/>
            <a:cxnLst>
              <a:cxn ang="0">
                <a:pos x="650" y="0"/>
              </a:cxn>
              <a:cxn ang="0">
                <a:pos x="2" y="0"/>
              </a:cxn>
              <a:cxn ang="0">
                <a:pos x="2" y="0"/>
              </a:cxn>
              <a:cxn ang="0">
                <a:pos x="14" y="34"/>
              </a:cxn>
              <a:cxn ang="0">
                <a:pos x="24" y="72"/>
              </a:cxn>
              <a:cxn ang="0">
                <a:pos x="32" y="114"/>
              </a:cxn>
              <a:cxn ang="0">
                <a:pos x="36" y="158"/>
              </a:cxn>
              <a:cxn ang="0">
                <a:pos x="36" y="184"/>
              </a:cxn>
              <a:cxn ang="0">
                <a:pos x="36" y="208"/>
              </a:cxn>
              <a:cxn ang="0">
                <a:pos x="34" y="234"/>
              </a:cxn>
              <a:cxn ang="0">
                <a:pos x="30" y="260"/>
              </a:cxn>
              <a:cxn ang="0">
                <a:pos x="26" y="288"/>
              </a:cxn>
              <a:cxn ang="0">
                <a:pos x="18" y="316"/>
              </a:cxn>
              <a:cxn ang="0">
                <a:pos x="10" y="344"/>
              </a:cxn>
              <a:cxn ang="0">
                <a:pos x="0" y="374"/>
              </a:cxn>
              <a:cxn ang="0">
                <a:pos x="648" y="374"/>
              </a:cxn>
              <a:cxn ang="0">
                <a:pos x="648" y="374"/>
              </a:cxn>
              <a:cxn ang="0">
                <a:pos x="658" y="344"/>
              </a:cxn>
              <a:cxn ang="0">
                <a:pos x="668" y="316"/>
              </a:cxn>
              <a:cxn ang="0">
                <a:pos x="674" y="288"/>
              </a:cxn>
              <a:cxn ang="0">
                <a:pos x="680" y="260"/>
              </a:cxn>
              <a:cxn ang="0">
                <a:pos x="682" y="234"/>
              </a:cxn>
              <a:cxn ang="0">
                <a:pos x="684" y="208"/>
              </a:cxn>
              <a:cxn ang="0">
                <a:pos x="686" y="184"/>
              </a:cxn>
              <a:cxn ang="0">
                <a:pos x="684" y="158"/>
              </a:cxn>
              <a:cxn ang="0">
                <a:pos x="680" y="114"/>
              </a:cxn>
              <a:cxn ang="0">
                <a:pos x="672" y="72"/>
              </a:cxn>
              <a:cxn ang="0">
                <a:pos x="662" y="34"/>
              </a:cxn>
              <a:cxn ang="0">
                <a:pos x="650" y="0"/>
              </a:cxn>
              <a:cxn ang="0">
                <a:pos x="650" y="0"/>
              </a:cxn>
            </a:cxnLst>
            <a:rect l="0" t="0" r="r" b="b"/>
            <a:pathLst>
              <a:path w="686" h="374">
                <a:moveTo>
                  <a:pt x="650" y="0"/>
                </a:moveTo>
                <a:lnTo>
                  <a:pt x="2" y="0"/>
                </a:lnTo>
                <a:lnTo>
                  <a:pt x="2" y="0"/>
                </a:lnTo>
                <a:lnTo>
                  <a:pt x="14" y="34"/>
                </a:lnTo>
                <a:lnTo>
                  <a:pt x="24" y="72"/>
                </a:lnTo>
                <a:lnTo>
                  <a:pt x="32" y="114"/>
                </a:lnTo>
                <a:lnTo>
                  <a:pt x="36" y="158"/>
                </a:lnTo>
                <a:lnTo>
                  <a:pt x="36" y="184"/>
                </a:lnTo>
                <a:lnTo>
                  <a:pt x="36" y="208"/>
                </a:lnTo>
                <a:lnTo>
                  <a:pt x="34" y="234"/>
                </a:lnTo>
                <a:lnTo>
                  <a:pt x="30" y="260"/>
                </a:lnTo>
                <a:lnTo>
                  <a:pt x="26" y="288"/>
                </a:lnTo>
                <a:lnTo>
                  <a:pt x="18" y="316"/>
                </a:lnTo>
                <a:lnTo>
                  <a:pt x="10" y="344"/>
                </a:lnTo>
                <a:lnTo>
                  <a:pt x="0" y="374"/>
                </a:lnTo>
                <a:lnTo>
                  <a:pt x="648" y="374"/>
                </a:lnTo>
                <a:lnTo>
                  <a:pt x="648" y="374"/>
                </a:lnTo>
                <a:lnTo>
                  <a:pt x="658" y="344"/>
                </a:lnTo>
                <a:lnTo>
                  <a:pt x="668" y="316"/>
                </a:lnTo>
                <a:lnTo>
                  <a:pt x="674" y="288"/>
                </a:lnTo>
                <a:lnTo>
                  <a:pt x="680" y="260"/>
                </a:lnTo>
                <a:lnTo>
                  <a:pt x="682" y="234"/>
                </a:lnTo>
                <a:lnTo>
                  <a:pt x="684" y="208"/>
                </a:lnTo>
                <a:lnTo>
                  <a:pt x="686" y="184"/>
                </a:lnTo>
                <a:lnTo>
                  <a:pt x="684" y="158"/>
                </a:lnTo>
                <a:lnTo>
                  <a:pt x="680" y="114"/>
                </a:lnTo>
                <a:lnTo>
                  <a:pt x="672"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7" name="Freeform 116"/>
          <p:cNvSpPr>
            <a:spLocks/>
          </p:cNvSpPr>
          <p:nvPr/>
        </p:nvSpPr>
        <p:spPr bwMode="auto">
          <a:xfrm>
            <a:off x="7681350" y="3592351"/>
            <a:ext cx="1089026" cy="593725"/>
          </a:xfrm>
          <a:custGeom>
            <a:avLst/>
            <a:gdLst/>
            <a:ahLst/>
            <a:cxnLst>
              <a:cxn ang="0">
                <a:pos x="652" y="0"/>
              </a:cxn>
              <a:cxn ang="0">
                <a:pos x="2" y="0"/>
              </a:cxn>
              <a:cxn ang="0">
                <a:pos x="2" y="0"/>
              </a:cxn>
              <a:cxn ang="0">
                <a:pos x="14" y="34"/>
              </a:cxn>
              <a:cxn ang="0">
                <a:pos x="26" y="72"/>
              </a:cxn>
              <a:cxn ang="0">
                <a:pos x="34" y="114"/>
              </a:cxn>
              <a:cxn ang="0">
                <a:pos x="38" y="158"/>
              </a:cxn>
              <a:cxn ang="0">
                <a:pos x="38" y="184"/>
              </a:cxn>
              <a:cxn ang="0">
                <a:pos x="38" y="208"/>
              </a:cxn>
              <a:cxn ang="0">
                <a:pos x="36" y="234"/>
              </a:cxn>
              <a:cxn ang="0">
                <a:pos x="32" y="260"/>
              </a:cxn>
              <a:cxn ang="0">
                <a:pos x="28" y="288"/>
              </a:cxn>
              <a:cxn ang="0">
                <a:pos x="20" y="316"/>
              </a:cxn>
              <a:cxn ang="0">
                <a:pos x="12" y="344"/>
              </a:cxn>
              <a:cxn ang="0">
                <a:pos x="0" y="374"/>
              </a:cxn>
              <a:cxn ang="0">
                <a:pos x="650" y="374"/>
              </a:cxn>
              <a:cxn ang="0">
                <a:pos x="650" y="374"/>
              </a:cxn>
              <a:cxn ang="0">
                <a:pos x="660" y="344"/>
              </a:cxn>
              <a:cxn ang="0">
                <a:pos x="668" y="316"/>
              </a:cxn>
              <a:cxn ang="0">
                <a:pos x="676" y="288"/>
              </a:cxn>
              <a:cxn ang="0">
                <a:pos x="680" y="260"/>
              </a:cxn>
              <a:cxn ang="0">
                <a:pos x="684" y="234"/>
              </a:cxn>
              <a:cxn ang="0">
                <a:pos x="686" y="208"/>
              </a:cxn>
              <a:cxn ang="0">
                <a:pos x="686" y="184"/>
              </a:cxn>
              <a:cxn ang="0">
                <a:pos x="686" y="158"/>
              </a:cxn>
              <a:cxn ang="0">
                <a:pos x="682" y="114"/>
              </a:cxn>
              <a:cxn ang="0">
                <a:pos x="674" y="72"/>
              </a:cxn>
              <a:cxn ang="0">
                <a:pos x="664" y="34"/>
              </a:cxn>
              <a:cxn ang="0">
                <a:pos x="652" y="0"/>
              </a:cxn>
              <a:cxn ang="0">
                <a:pos x="652" y="0"/>
              </a:cxn>
            </a:cxnLst>
            <a:rect l="0" t="0" r="r" b="b"/>
            <a:pathLst>
              <a:path w="686" h="374">
                <a:moveTo>
                  <a:pt x="652" y="0"/>
                </a:moveTo>
                <a:lnTo>
                  <a:pt x="2" y="0"/>
                </a:lnTo>
                <a:lnTo>
                  <a:pt x="2" y="0"/>
                </a:lnTo>
                <a:lnTo>
                  <a:pt x="14" y="34"/>
                </a:lnTo>
                <a:lnTo>
                  <a:pt x="26" y="72"/>
                </a:lnTo>
                <a:lnTo>
                  <a:pt x="34" y="114"/>
                </a:lnTo>
                <a:lnTo>
                  <a:pt x="38" y="158"/>
                </a:lnTo>
                <a:lnTo>
                  <a:pt x="38" y="184"/>
                </a:lnTo>
                <a:lnTo>
                  <a:pt x="38" y="208"/>
                </a:lnTo>
                <a:lnTo>
                  <a:pt x="36" y="234"/>
                </a:lnTo>
                <a:lnTo>
                  <a:pt x="32" y="260"/>
                </a:lnTo>
                <a:lnTo>
                  <a:pt x="28" y="288"/>
                </a:lnTo>
                <a:lnTo>
                  <a:pt x="20" y="316"/>
                </a:lnTo>
                <a:lnTo>
                  <a:pt x="12" y="344"/>
                </a:lnTo>
                <a:lnTo>
                  <a:pt x="0" y="374"/>
                </a:lnTo>
                <a:lnTo>
                  <a:pt x="650" y="374"/>
                </a:lnTo>
                <a:lnTo>
                  <a:pt x="650" y="374"/>
                </a:lnTo>
                <a:lnTo>
                  <a:pt x="660" y="344"/>
                </a:lnTo>
                <a:lnTo>
                  <a:pt x="668" y="316"/>
                </a:lnTo>
                <a:lnTo>
                  <a:pt x="676" y="288"/>
                </a:lnTo>
                <a:lnTo>
                  <a:pt x="680" y="260"/>
                </a:lnTo>
                <a:lnTo>
                  <a:pt x="684" y="234"/>
                </a:lnTo>
                <a:lnTo>
                  <a:pt x="686" y="208"/>
                </a:lnTo>
                <a:lnTo>
                  <a:pt x="686" y="184"/>
                </a:lnTo>
                <a:lnTo>
                  <a:pt x="686" y="158"/>
                </a:lnTo>
                <a:lnTo>
                  <a:pt x="682" y="114"/>
                </a:lnTo>
                <a:lnTo>
                  <a:pt x="674" y="72"/>
                </a:lnTo>
                <a:lnTo>
                  <a:pt x="664" y="34"/>
                </a:lnTo>
                <a:lnTo>
                  <a:pt x="652" y="0"/>
                </a:lnTo>
                <a:lnTo>
                  <a:pt x="652"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9" name="Rounded Rectangle 118"/>
          <p:cNvSpPr/>
          <p:nvPr/>
        </p:nvSpPr>
        <p:spPr>
          <a:xfrm>
            <a:off x="3512577" y="3556515"/>
            <a:ext cx="8382001" cy="228600"/>
          </a:xfrm>
          <a:prstGeom prst="roundRect">
            <a:avLst/>
          </a:prstGeom>
          <a:gradFill flip="none" rotWithShape="1">
            <a:gsLst>
              <a:gs pos="0">
                <a:schemeClr val="bg1">
                  <a:alpha val="71000"/>
                </a:schemeClr>
              </a:gs>
              <a:gs pos="50000">
                <a:schemeClr val="bg1">
                  <a:alpha val="51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1" rIns="91360" bIns="4568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120" name="TextBox 14"/>
          <p:cNvSpPr txBox="1"/>
          <p:nvPr/>
        </p:nvSpPr>
        <p:spPr>
          <a:xfrm>
            <a:off x="10701280" y="3677814"/>
            <a:ext cx="870751" cy="400111"/>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2018</a:t>
            </a:r>
          </a:p>
        </p:txBody>
      </p:sp>
      <p:sp>
        <p:nvSpPr>
          <p:cNvPr id="121" name="TextBox 15"/>
          <p:cNvSpPr txBox="1"/>
          <p:nvPr/>
        </p:nvSpPr>
        <p:spPr>
          <a:xfrm>
            <a:off x="9727645" y="3668328"/>
            <a:ext cx="870751" cy="400111"/>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2017</a:t>
            </a:r>
          </a:p>
        </p:txBody>
      </p:sp>
      <p:sp>
        <p:nvSpPr>
          <p:cNvPr id="122" name="TextBox 16"/>
          <p:cNvSpPr txBox="1"/>
          <p:nvPr/>
        </p:nvSpPr>
        <p:spPr>
          <a:xfrm>
            <a:off x="7790499" y="3673686"/>
            <a:ext cx="870751" cy="400111"/>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2014</a:t>
            </a:r>
          </a:p>
        </p:txBody>
      </p:sp>
      <p:sp>
        <p:nvSpPr>
          <p:cNvPr id="124" name="TextBox 18"/>
          <p:cNvSpPr txBox="1"/>
          <p:nvPr/>
        </p:nvSpPr>
        <p:spPr>
          <a:xfrm>
            <a:off x="6789203" y="3677814"/>
            <a:ext cx="870751" cy="400111"/>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2011</a:t>
            </a:r>
          </a:p>
        </p:txBody>
      </p:sp>
      <p:sp>
        <p:nvSpPr>
          <p:cNvPr id="125" name="TextBox 19"/>
          <p:cNvSpPr txBox="1"/>
          <p:nvPr/>
        </p:nvSpPr>
        <p:spPr>
          <a:xfrm>
            <a:off x="5685785" y="3592362"/>
            <a:ext cx="798617" cy="584775"/>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white"/>
                </a:solidFill>
                <a:latin typeface="Arial Black" pitchFamily="34" charset="0"/>
              </a:rPr>
              <a:t>2005-</a:t>
            </a:r>
          </a:p>
          <a:p>
            <a:r>
              <a:rPr lang="en-US" sz="1600" dirty="0">
                <a:solidFill>
                  <a:prstClr val="white"/>
                </a:solidFill>
                <a:latin typeface="Arial Black" pitchFamily="34" charset="0"/>
              </a:rPr>
              <a:t>2010</a:t>
            </a:r>
          </a:p>
        </p:txBody>
      </p:sp>
      <p:sp>
        <p:nvSpPr>
          <p:cNvPr id="126" name="TextBox 20"/>
          <p:cNvSpPr txBox="1"/>
          <p:nvPr/>
        </p:nvSpPr>
        <p:spPr>
          <a:xfrm>
            <a:off x="4731803" y="3677814"/>
            <a:ext cx="870751" cy="400111"/>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2004</a:t>
            </a:r>
          </a:p>
        </p:txBody>
      </p:sp>
      <p:sp>
        <p:nvSpPr>
          <p:cNvPr id="127" name="TextBox 21"/>
          <p:cNvSpPr txBox="1"/>
          <p:nvPr/>
        </p:nvSpPr>
        <p:spPr>
          <a:xfrm>
            <a:off x="3741202" y="3677814"/>
            <a:ext cx="870751" cy="400111"/>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2003</a:t>
            </a:r>
          </a:p>
        </p:txBody>
      </p:sp>
      <p:grpSp>
        <p:nvGrpSpPr>
          <p:cNvPr id="128" name="Group 127"/>
          <p:cNvGrpSpPr/>
          <p:nvPr/>
        </p:nvGrpSpPr>
        <p:grpSpPr>
          <a:xfrm>
            <a:off x="3741178" y="2960125"/>
            <a:ext cx="762000" cy="534195"/>
            <a:chOff x="609600" y="2515394"/>
            <a:chExt cx="762000" cy="534194"/>
          </a:xfrm>
        </p:grpSpPr>
        <p:cxnSp>
          <p:nvCxnSpPr>
            <p:cNvPr id="158" name="Straight Connector 157"/>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5400000">
              <a:off x="723900" y="2781300"/>
              <a:ext cx="53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5722378" y="2960125"/>
            <a:ext cx="762000" cy="534195"/>
            <a:chOff x="609600" y="2515394"/>
            <a:chExt cx="762000" cy="534194"/>
          </a:xfrm>
        </p:grpSpPr>
        <p:cxnSp>
          <p:nvCxnSpPr>
            <p:cNvPr id="156" name="Straight Connector 155"/>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a:off x="723900" y="2781300"/>
              <a:ext cx="53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5744603" y="4577977"/>
            <a:ext cx="762000" cy="1191899"/>
            <a:chOff x="609600" y="2515394"/>
            <a:chExt cx="762000" cy="534194"/>
          </a:xfrm>
        </p:grpSpPr>
        <p:cxnSp>
          <p:nvCxnSpPr>
            <p:cNvPr id="154" name="Straight Connector 153"/>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5400000">
              <a:off x="723900" y="2781300"/>
              <a:ext cx="53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rot="10800000">
            <a:off x="9782010" y="3054289"/>
            <a:ext cx="762000" cy="534195"/>
            <a:chOff x="609600" y="2515394"/>
            <a:chExt cx="762000" cy="534194"/>
          </a:xfrm>
        </p:grpSpPr>
        <p:cxnSp>
          <p:nvCxnSpPr>
            <p:cNvPr id="152" name="Straight Connector 151"/>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723900" y="2781300"/>
              <a:ext cx="53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flipV="1">
            <a:off x="4655576" y="4407129"/>
            <a:ext cx="762000" cy="534195"/>
            <a:chOff x="609600" y="2515394"/>
            <a:chExt cx="762000" cy="534194"/>
          </a:xfrm>
        </p:grpSpPr>
        <p:cxnSp>
          <p:nvCxnSpPr>
            <p:cNvPr id="150" name="Straight Connector 149"/>
            <p:cNvCxnSpPr/>
            <p:nvPr/>
          </p:nvCxnSpPr>
          <p:spPr>
            <a:xfrm>
              <a:off x="609600" y="3048000"/>
              <a:ext cx="762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rot="5400000">
              <a:off x="723900" y="2781300"/>
              <a:ext cx="533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flipV="1">
            <a:off x="6789176" y="4407129"/>
            <a:ext cx="762000" cy="534195"/>
            <a:chOff x="609600" y="2515394"/>
            <a:chExt cx="762000" cy="534194"/>
          </a:xfrm>
        </p:grpSpPr>
        <p:cxnSp>
          <p:nvCxnSpPr>
            <p:cNvPr id="148" name="Straight Connector 147"/>
            <p:cNvCxnSpPr/>
            <p:nvPr/>
          </p:nvCxnSpPr>
          <p:spPr>
            <a:xfrm>
              <a:off x="609600" y="3048000"/>
              <a:ext cx="762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5400000">
              <a:off x="723900" y="2781300"/>
              <a:ext cx="533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flipV="1">
            <a:off x="10758274" y="4382317"/>
            <a:ext cx="762000" cy="534195"/>
            <a:chOff x="609600" y="2515394"/>
            <a:chExt cx="762000" cy="534194"/>
          </a:xfrm>
        </p:grpSpPr>
        <p:cxnSp>
          <p:nvCxnSpPr>
            <p:cNvPr id="144" name="Straight Connector 143"/>
            <p:cNvCxnSpPr/>
            <p:nvPr/>
          </p:nvCxnSpPr>
          <p:spPr>
            <a:xfrm>
              <a:off x="609600" y="3048000"/>
              <a:ext cx="762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5400000">
              <a:off x="723900" y="2781300"/>
              <a:ext cx="533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TextBox 51"/>
          <p:cNvSpPr txBox="1"/>
          <p:nvPr/>
        </p:nvSpPr>
        <p:spPr>
          <a:xfrm>
            <a:off x="3678138" y="4850780"/>
            <a:ext cx="2743199"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3808E"/>
                </a:solidFill>
              </a:rPr>
              <a:t>First version of USP MMG published</a:t>
            </a:r>
            <a:endParaRPr lang="en-US" dirty="0">
              <a:solidFill>
                <a:srgbClr val="73808E"/>
              </a:solidFill>
            </a:endParaRPr>
          </a:p>
        </p:txBody>
      </p:sp>
      <p:sp>
        <p:nvSpPr>
          <p:cNvPr id="137" name="TextBox 52"/>
          <p:cNvSpPr txBox="1"/>
          <p:nvPr/>
        </p:nvSpPr>
        <p:spPr>
          <a:xfrm>
            <a:off x="6578998" y="4890618"/>
            <a:ext cx="1496603" cy="369253"/>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3808E"/>
                </a:solidFill>
              </a:rPr>
              <a:t>MMG v5.0</a:t>
            </a:r>
            <a:endParaRPr lang="en-US" dirty="0">
              <a:solidFill>
                <a:srgbClr val="73808E"/>
              </a:solidFill>
            </a:endParaRPr>
          </a:p>
        </p:txBody>
      </p:sp>
      <p:sp>
        <p:nvSpPr>
          <p:cNvPr id="138" name="TextBox 53"/>
          <p:cNvSpPr txBox="1"/>
          <p:nvPr/>
        </p:nvSpPr>
        <p:spPr>
          <a:xfrm>
            <a:off x="6944103" y="2246695"/>
            <a:ext cx="1931361"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73808E"/>
                </a:solidFill>
              </a:rPr>
              <a:t>MMG v6.0 released</a:t>
            </a:r>
            <a:endParaRPr lang="en-US" dirty="0">
              <a:solidFill>
                <a:srgbClr val="73808E"/>
              </a:solidFill>
            </a:endParaRPr>
          </a:p>
        </p:txBody>
      </p:sp>
      <p:sp>
        <p:nvSpPr>
          <p:cNvPr id="139" name="TextBox 54"/>
          <p:cNvSpPr txBox="1"/>
          <p:nvPr/>
        </p:nvSpPr>
        <p:spPr>
          <a:xfrm>
            <a:off x="10353012" y="4943371"/>
            <a:ext cx="1987656"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3808E"/>
                </a:solidFill>
              </a:rPr>
              <a:t>USP DC </a:t>
            </a:r>
          </a:p>
          <a:p>
            <a:r>
              <a:rPr lang="en-US" dirty="0" smtClean="0">
                <a:solidFill>
                  <a:srgbClr val="73808E"/>
                </a:solidFill>
              </a:rPr>
              <a:t>2018 Released</a:t>
            </a:r>
            <a:endParaRPr lang="en-US" dirty="0">
              <a:solidFill>
                <a:srgbClr val="73808E"/>
              </a:solidFill>
            </a:endParaRPr>
          </a:p>
        </p:txBody>
      </p:sp>
      <p:sp>
        <p:nvSpPr>
          <p:cNvPr id="140" name="TextBox 55"/>
          <p:cNvSpPr txBox="1"/>
          <p:nvPr/>
        </p:nvSpPr>
        <p:spPr>
          <a:xfrm>
            <a:off x="3103190" y="2142188"/>
            <a:ext cx="2048003"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73808E"/>
                </a:solidFill>
              </a:rPr>
              <a:t>MMA </a:t>
            </a:r>
          </a:p>
          <a:p>
            <a:pPr algn="ctr"/>
            <a:r>
              <a:rPr lang="en-US" dirty="0" smtClean="0">
                <a:solidFill>
                  <a:srgbClr val="73808E"/>
                </a:solidFill>
              </a:rPr>
              <a:t>signed into law</a:t>
            </a:r>
            <a:endParaRPr lang="en-US" dirty="0">
              <a:solidFill>
                <a:srgbClr val="73808E"/>
              </a:solidFill>
            </a:endParaRPr>
          </a:p>
        </p:txBody>
      </p:sp>
      <p:sp>
        <p:nvSpPr>
          <p:cNvPr id="141" name="TextBox 56"/>
          <p:cNvSpPr txBox="1"/>
          <p:nvPr/>
        </p:nvSpPr>
        <p:spPr>
          <a:xfrm>
            <a:off x="5210544" y="2278920"/>
            <a:ext cx="1784079"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3808E"/>
                </a:solidFill>
              </a:rPr>
              <a:t>MMG yearly updates</a:t>
            </a:r>
            <a:endParaRPr lang="en-US" dirty="0">
              <a:solidFill>
                <a:srgbClr val="73808E"/>
              </a:solidFill>
            </a:endParaRPr>
          </a:p>
        </p:txBody>
      </p:sp>
      <p:sp>
        <p:nvSpPr>
          <p:cNvPr id="142" name="TextBox 57"/>
          <p:cNvSpPr txBox="1"/>
          <p:nvPr/>
        </p:nvSpPr>
        <p:spPr>
          <a:xfrm>
            <a:off x="5096901" y="5937092"/>
            <a:ext cx="2154034"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73808E"/>
                </a:solidFill>
              </a:rPr>
              <a:t>ACA/establishment of EHB plans</a:t>
            </a:r>
            <a:endParaRPr lang="en-US" dirty="0">
              <a:solidFill>
                <a:srgbClr val="73808E"/>
              </a:solidFill>
            </a:endParaRPr>
          </a:p>
        </p:txBody>
      </p:sp>
      <p:sp>
        <p:nvSpPr>
          <p:cNvPr id="143" name="TextBox 58"/>
          <p:cNvSpPr txBox="1"/>
          <p:nvPr/>
        </p:nvSpPr>
        <p:spPr>
          <a:xfrm>
            <a:off x="8875464" y="2003706"/>
            <a:ext cx="2955097" cy="923251"/>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7642" indent="-177642">
              <a:buFont typeface="Wingdings" panose="05000000000000000000" pitchFamily="2" charset="2"/>
              <a:buChar char="§"/>
            </a:pPr>
            <a:r>
              <a:rPr lang="en-US" dirty="0" smtClean="0">
                <a:solidFill>
                  <a:srgbClr val="73808E"/>
                </a:solidFill>
              </a:rPr>
              <a:t>MMG v7.0 released</a:t>
            </a:r>
          </a:p>
          <a:p>
            <a:pPr marL="177642" indent="-177642">
              <a:buFont typeface="Wingdings" panose="05000000000000000000" pitchFamily="2" charset="2"/>
              <a:buChar char="§"/>
            </a:pPr>
            <a:r>
              <a:rPr lang="en-US" dirty="0" smtClean="0">
                <a:solidFill>
                  <a:srgbClr val="73808E"/>
                </a:solidFill>
              </a:rPr>
              <a:t>USP DC for public comment</a:t>
            </a:r>
            <a:endParaRPr lang="en-US" dirty="0">
              <a:solidFill>
                <a:srgbClr val="73808E"/>
              </a:solidFill>
            </a:endParaRPr>
          </a:p>
        </p:txBody>
      </p:sp>
      <p:sp>
        <p:nvSpPr>
          <p:cNvPr id="10" name="Rectangle 9"/>
          <p:cNvSpPr/>
          <p:nvPr/>
        </p:nvSpPr>
        <p:spPr>
          <a:xfrm>
            <a:off x="468886" y="2093330"/>
            <a:ext cx="2694442" cy="3465332"/>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lIns="91360" tIns="45681" rIns="91360" bIns="45681" rtlCol="0" anchor="t"/>
          <a:lstStyle/>
          <a:p>
            <a:pPr algn="ctr" defTabSz="1217973" fontAlgn="base">
              <a:spcAft>
                <a:spcPts val="800"/>
              </a:spcAft>
              <a:buClr>
                <a:srgbClr val="DEB408"/>
              </a:buClr>
              <a:buSzPct val="80000"/>
            </a:pPr>
            <a:r>
              <a:rPr lang="en-US" b="1" dirty="0">
                <a:solidFill>
                  <a:srgbClr val="73808E">
                    <a:lumMod val="75000"/>
                  </a:srgbClr>
                </a:solidFill>
                <a:cs typeface="Arial" pitchFamily="34" charset="0"/>
              </a:rPr>
              <a:t>Medicare Modernization Act (2003)</a:t>
            </a:r>
          </a:p>
          <a:p>
            <a:pPr defTabSz="1217973" fontAlgn="base">
              <a:spcAft>
                <a:spcPts val="800"/>
              </a:spcAft>
              <a:buClr>
                <a:srgbClr val="DEB408"/>
              </a:buClr>
              <a:buSzPct val="80000"/>
            </a:pPr>
            <a:r>
              <a:rPr lang="en-US" sz="1100" dirty="0">
                <a:solidFill>
                  <a:srgbClr val="73808E">
                    <a:lumMod val="75000"/>
                  </a:srgbClr>
                </a:solidFill>
                <a:cs typeface="Arial" pitchFamily="34" charset="0"/>
              </a:rPr>
              <a:t>Section 1860D-4(b)(3)(c) defines role of USP</a:t>
            </a:r>
          </a:p>
          <a:p>
            <a:pPr defTabSz="1217973" fontAlgn="base">
              <a:spcAft>
                <a:spcPts val="800"/>
              </a:spcAft>
              <a:buClr>
                <a:srgbClr val="DEB408"/>
              </a:buClr>
              <a:buSzPct val="80000"/>
            </a:pPr>
            <a:r>
              <a:rPr lang="en-US" sz="1100" dirty="0">
                <a:solidFill>
                  <a:srgbClr val="73808E">
                    <a:lumMod val="75000"/>
                  </a:srgbClr>
                </a:solidFill>
                <a:cs typeface="Arial" pitchFamily="34" charset="0"/>
              </a:rPr>
              <a:t>“(ii) MODEL GUIDELINES- The secretary shall request the United States Pharmacopeia to develop, in consultation with pharmaceutical benefit managers and other interested parties, a </a:t>
            </a:r>
            <a:r>
              <a:rPr lang="en-US" sz="1100" u="sng" dirty="0">
                <a:solidFill>
                  <a:srgbClr val="73808E">
                    <a:lumMod val="75000"/>
                  </a:srgbClr>
                </a:solidFill>
                <a:cs typeface="Arial" pitchFamily="34" charset="0"/>
              </a:rPr>
              <a:t>list of categories and classes </a:t>
            </a:r>
            <a:r>
              <a:rPr lang="en-US" sz="1100" dirty="0">
                <a:solidFill>
                  <a:srgbClr val="73808E">
                    <a:lumMod val="75000"/>
                  </a:srgbClr>
                </a:solidFill>
                <a:cs typeface="Arial" pitchFamily="34" charset="0"/>
              </a:rPr>
              <a:t>that may be used by prescription drug plans under this paragraph and to revise such classification </a:t>
            </a:r>
            <a:r>
              <a:rPr lang="en-US" sz="1100" b="1" dirty="0">
                <a:solidFill>
                  <a:srgbClr val="73808E">
                    <a:lumMod val="75000"/>
                  </a:srgbClr>
                </a:solidFill>
                <a:cs typeface="Arial" pitchFamily="34" charset="0"/>
              </a:rPr>
              <a:t>from time to time </a:t>
            </a:r>
            <a:r>
              <a:rPr lang="en-US" sz="1100" dirty="0">
                <a:solidFill>
                  <a:srgbClr val="73808E">
                    <a:lumMod val="75000"/>
                  </a:srgbClr>
                </a:solidFill>
                <a:cs typeface="Arial" pitchFamily="34" charset="0"/>
              </a:rPr>
              <a:t>to reflect changes in therapeutic uses of covered part D drugs and the additions of new covered part D drugs.”</a:t>
            </a:r>
          </a:p>
        </p:txBody>
      </p:sp>
      <p:cxnSp>
        <p:nvCxnSpPr>
          <p:cNvPr id="12" name="Straight Connector 11"/>
          <p:cNvCxnSpPr/>
          <p:nvPr/>
        </p:nvCxnSpPr>
        <p:spPr>
          <a:xfrm>
            <a:off x="3163330" y="2797484"/>
            <a:ext cx="1910554" cy="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5076726" y="2559170"/>
            <a:ext cx="0" cy="238316"/>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nvGrpSpPr>
          <p:cNvPr id="55" name="Group 54"/>
          <p:cNvGrpSpPr/>
          <p:nvPr/>
        </p:nvGrpSpPr>
        <p:grpSpPr>
          <a:xfrm>
            <a:off x="7703578" y="2975817"/>
            <a:ext cx="762000" cy="534195"/>
            <a:chOff x="609600" y="2515394"/>
            <a:chExt cx="762000" cy="534194"/>
          </a:xfrm>
        </p:grpSpPr>
        <p:cxnSp>
          <p:nvCxnSpPr>
            <p:cNvPr id="56" name="Straight Connector 55"/>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723900" y="2781300"/>
              <a:ext cx="53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16"/>
          <p:cNvSpPr txBox="1"/>
          <p:nvPr/>
        </p:nvSpPr>
        <p:spPr>
          <a:xfrm>
            <a:off x="8747755" y="3668320"/>
            <a:ext cx="870663" cy="400067"/>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2016</a:t>
            </a:r>
          </a:p>
        </p:txBody>
      </p:sp>
    </p:spTree>
    <p:extLst>
      <p:ext uri="{BB962C8B-B14F-4D97-AF65-F5344CB8AC3E}">
        <p14:creationId xmlns:p14="http://schemas.microsoft.com/office/powerpoint/2010/main" val="2171791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232958" indent="-232958">
              <a:lnSpc>
                <a:spcPct val="150000"/>
              </a:lnSpc>
              <a:spcBef>
                <a:spcPts val="600"/>
              </a:spcBef>
            </a:pPr>
            <a:r>
              <a:rPr lang="en-US" altLang="en-US" dirty="0" smtClean="0">
                <a:latin typeface="Arial" charset="0"/>
                <a:ea typeface="ＭＳ Ｐゴシック" pitchFamily="34" charset="-128"/>
                <a:sym typeface="Wingdings"/>
              </a:rPr>
              <a:t>Background: USP &amp; Digital Presence</a:t>
            </a:r>
            <a:endParaRPr lang="en-US" altLang="en-US" dirty="0">
              <a:latin typeface="Arial" charset="0"/>
              <a:ea typeface="ＭＳ Ｐゴシック" pitchFamily="34" charset="-128"/>
              <a:sym typeface="Wingdings"/>
            </a:endParaRPr>
          </a:p>
        </p:txBody>
      </p:sp>
    </p:spTree>
    <p:extLst>
      <p:ext uri="{BB962C8B-B14F-4D97-AF65-F5344CB8AC3E}">
        <p14:creationId xmlns:p14="http://schemas.microsoft.com/office/powerpoint/2010/main" val="2845800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505" y="1136777"/>
            <a:ext cx="11622960" cy="4637103"/>
          </a:xfrm>
          <a:prstGeom prst="rect">
            <a:avLst/>
          </a:prstGeom>
          <a:noFill/>
        </p:spPr>
        <p:txBody>
          <a:bodyPr wrap="square" lIns="121792" tIns="60896" rIns="121792" bIns="60896" rtlCol="0">
            <a:spAutoFit/>
          </a:bodyPr>
          <a:lstStyle/>
          <a:p>
            <a:endParaRPr lang="en-US" b="1" dirty="0" smtClean="0">
              <a:solidFill>
                <a:srgbClr val="73808E"/>
              </a:solidFill>
            </a:endParaRPr>
          </a:p>
          <a:p>
            <a:r>
              <a:rPr lang="en-US" sz="2100" b="1" dirty="0">
                <a:solidFill>
                  <a:srgbClr val="73808E"/>
                </a:solidFill>
                <a:latin typeface="Calibri" panose="020F0502020204030204" pitchFamily="34" charset="0"/>
              </a:rPr>
              <a:t>1. Category Class Drug Count Review for EHB Benchmark Plans</a:t>
            </a:r>
          </a:p>
          <a:p>
            <a:pPr lvl="1"/>
            <a:r>
              <a:rPr lang="en-US" sz="2100" dirty="0">
                <a:solidFill>
                  <a:srgbClr val="73808E"/>
                </a:solidFill>
                <a:latin typeface="Calibri" panose="020F0502020204030204" pitchFamily="34" charset="0"/>
              </a:rPr>
              <a:t>Compares the count of unique chemically distinct drugs in each USP Category and Class for each drug list with the benchmark. Used to compare formulary benefits of different types of plans such as  employer plans versus health insurance exchange plans. </a:t>
            </a:r>
          </a:p>
          <a:p>
            <a:pPr marL="456841"/>
            <a:endParaRPr lang="en-US" sz="2100" b="1" dirty="0">
              <a:solidFill>
                <a:srgbClr val="73808E"/>
              </a:solidFill>
              <a:latin typeface="Calibri" panose="020F0502020204030204" pitchFamily="34" charset="0"/>
            </a:endParaRPr>
          </a:p>
          <a:p>
            <a:r>
              <a:rPr lang="en-US" sz="2100" b="1" dirty="0">
                <a:solidFill>
                  <a:srgbClr val="73808E"/>
                </a:solidFill>
                <a:latin typeface="Calibri" panose="020F0502020204030204" pitchFamily="34" charset="0"/>
              </a:rPr>
              <a:t>2. Non Discrimination Formulary Outlier Review</a:t>
            </a:r>
          </a:p>
          <a:p>
            <a:pPr lvl="1"/>
            <a:r>
              <a:rPr lang="en-US" sz="2100" dirty="0">
                <a:solidFill>
                  <a:srgbClr val="73808E"/>
                </a:solidFill>
                <a:latin typeface="Calibri" panose="020F0502020204030204" pitchFamily="34" charset="0"/>
              </a:rPr>
              <a:t>Identifies and flags as outliers those plans that have unusually large numbers of drugs subject to prior authorization and/or step therapy requirements in 25 USP classes.</a:t>
            </a:r>
          </a:p>
          <a:p>
            <a:pPr lvl="1"/>
            <a:endParaRPr lang="en-US" sz="2100" dirty="0">
              <a:solidFill>
                <a:srgbClr val="73808E"/>
              </a:solidFill>
              <a:latin typeface="Calibri" panose="020F0502020204030204" pitchFamily="34" charset="0"/>
            </a:endParaRPr>
          </a:p>
          <a:p>
            <a:r>
              <a:rPr lang="en-US" sz="2100" b="1" dirty="0">
                <a:solidFill>
                  <a:srgbClr val="73808E"/>
                </a:solidFill>
                <a:latin typeface="Calibri" panose="020F0502020204030204" pitchFamily="34" charset="0"/>
              </a:rPr>
              <a:t>3. Drug Risk Hybrid Analysis</a:t>
            </a:r>
          </a:p>
          <a:p>
            <a:pPr lvl="1"/>
            <a:r>
              <a:rPr lang="en-US" sz="2100" dirty="0">
                <a:solidFill>
                  <a:srgbClr val="73808E"/>
                </a:solidFill>
                <a:latin typeface="Calibri" panose="020F0502020204030204" pitchFamily="34" charset="0"/>
              </a:rPr>
              <a:t>The USP classification provides chemical ingredient level identifications to identify and group drugs used for certain diagnoses.</a:t>
            </a:r>
          </a:p>
          <a:p>
            <a:pPr lvl="1"/>
            <a:endParaRPr lang="en-US" dirty="0">
              <a:solidFill>
                <a:srgbClr val="73808E"/>
              </a:solidFill>
              <a:latin typeface="Calibri" panose="020F0502020204030204" pitchFamily="34" charset="0"/>
            </a:endParaRPr>
          </a:p>
        </p:txBody>
      </p:sp>
      <p:sp>
        <p:nvSpPr>
          <p:cNvPr id="3" name="Title 1"/>
          <p:cNvSpPr txBox="1">
            <a:spLocks/>
          </p:cNvSpPr>
          <p:nvPr/>
        </p:nvSpPr>
        <p:spPr>
          <a:xfrm>
            <a:off x="1" y="133351"/>
            <a:ext cx="10969943" cy="914324"/>
          </a:xfrm>
          <a:prstGeom prst="rect">
            <a:avLst/>
          </a:prstGeom>
        </p:spPr>
        <p:txBody>
          <a:bodyPr lIns="121792" tIns="60896" rIns="121792" bIns="60896"/>
          <a:lstStyle>
            <a:lvl1pPr algn="l" defTabSz="457200" rtl="0" eaLnBrk="1" latinLnBrk="0" hangingPunct="1">
              <a:spcBef>
                <a:spcPct val="0"/>
              </a:spcBef>
              <a:buNone/>
              <a:defRPr sz="2800" b="1" kern="1200">
                <a:solidFill>
                  <a:schemeClr val="tx1"/>
                </a:solidFill>
                <a:latin typeface="+mj-lt"/>
                <a:ea typeface="+mj-ea"/>
                <a:cs typeface="+mj-cs"/>
              </a:defRPr>
            </a:lvl1pPr>
          </a:lstStyle>
          <a:p>
            <a:pPr defTabSz="608860"/>
            <a:r>
              <a:rPr lang="en-US" dirty="0">
                <a:solidFill>
                  <a:srgbClr val="73808E"/>
                </a:solidFill>
                <a:latin typeface="Calibri" panose="020F0502020204030204" pitchFamily="34" charset="0"/>
              </a:rPr>
              <a:t>  </a:t>
            </a:r>
            <a:r>
              <a:rPr lang="en-US" dirty="0"/>
              <a:t>Extended Use of </a:t>
            </a:r>
            <a:r>
              <a:rPr lang="en-US" dirty="0" smtClean="0"/>
              <a:t>USP Medicare Model Guidelines  (Part D)</a:t>
            </a:r>
            <a:endParaRPr lang="en-US" dirty="0"/>
          </a:p>
        </p:txBody>
      </p:sp>
    </p:spTree>
    <p:extLst>
      <p:ext uri="{BB962C8B-B14F-4D97-AF65-F5344CB8AC3E}">
        <p14:creationId xmlns:p14="http://schemas.microsoft.com/office/powerpoint/2010/main" val="109928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996" y="3187360"/>
            <a:ext cx="4868722" cy="3243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4503" y="4041025"/>
            <a:ext cx="2075970" cy="207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19268" y="1113209"/>
            <a:ext cx="10189249" cy="2308319"/>
          </a:xfrm>
          <a:prstGeom prst="rect">
            <a:avLst/>
          </a:prstGeom>
          <a:noFill/>
        </p:spPr>
        <p:txBody>
          <a:bodyPr wrap="square" lIns="91360" tIns="45681" rIns="91360" bIns="45681" rtlCol="0">
            <a:spAutoFit/>
          </a:bodyPr>
          <a:lstStyle/>
          <a:p>
            <a:pPr>
              <a:lnSpc>
                <a:spcPct val="150000"/>
              </a:lnSpc>
              <a:buClr>
                <a:srgbClr val="FB6142"/>
              </a:buClr>
            </a:pPr>
            <a:r>
              <a:rPr lang="en-US" sz="2000" b="1" dirty="0">
                <a:solidFill>
                  <a:srgbClr val="73808E"/>
                </a:solidFill>
              </a:rPr>
              <a:t>Opportunities for Improvement through &gt; 10 years of Stakeholder Engagement</a:t>
            </a:r>
          </a:p>
          <a:p>
            <a:pPr marL="798975" lvl="1" indent="-342619">
              <a:buClr>
                <a:srgbClr val="FB6142"/>
              </a:buClr>
              <a:buFont typeface="Wingdings" panose="05000000000000000000" pitchFamily="2" charset="2"/>
              <a:buChar char="§"/>
            </a:pPr>
            <a:r>
              <a:rPr lang="en-US" dirty="0" smtClean="0">
                <a:solidFill>
                  <a:srgbClr val="73808E"/>
                </a:solidFill>
              </a:rPr>
              <a:t>Need </a:t>
            </a:r>
            <a:r>
              <a:rPr lang="en-US" dirty="0">
                <a:solidFill>
                  <a:srgbClr val="73808E"/>
                </a:solidFill>
              </a:rPr>
              <a:t>more frequent </a:t>
            </a:r>
            <a:r>
              <a:rPr lang="en-US" dirty="0" smtClean="0">
                <a:solidFill>
                  <a:srgbClr val="73808E"/>
                </a:solidFill>
              </a:rPr>
              <a:t>updates (at least once/year)</a:t>
            </a:r>
            <a:endParaRPr lang="en-US" dirty="0">
              <a:solidFill>
                <a:srgbClr val="73808E"/>
              </a:solidFill>
            </a:endParaRPr>
          </a:p>
          <a:p>
            <a:pPr marL="798975" lvl="1" indent="-342619">
              <a:buClr>
                <a:srgbClr val="FB6142"/>
              </a:buClr>
              <a:buFont typeface="Wingdings" panose="05000000000000000000" pitchFamily="2" charset="2"/>
              <a:buChar char="§"/>
            </a:pPr>
            <a:r>
              <a:rPr lang="en-US" dirty="0">
                <a:solidFill>
                  <a:srgbClr val="73808E"/>
                </a:solidFill>
              </a:rPr>
              <a:t>More comprehensive drug coverage (beyond Part D</a:t>
            </a:r>
            <a:r>
              <a:rPr lang="en-US" dirty="0" smtClean="0">
                <a:solidFill>
                  <a:srgbClr val="73808E"/>
                </a:solidFill>
              </a:rPr>
              <a:t>)</a:t>
            </a:r>
          </a:p>
          <a:p>
            <a:pPr marL="798975" lvl="1" indent="-342619">
              <a:buClr>
                <a:srgbClr val="FB6142"/>
              </a:buClr>
              <a:buFont typeface="Wingdings" panose="05000000000000000000" pitchFamily="2" charset="2"/>
              <a:buChar char="§"/>
            </a:pPr>
            <a:r>
              <a:rPr lang="en-US" dirty="0" smtClean="0">
                <a:solidFill>
                  <a:srgbClr val="73808E"/>
                </a:solidFill>
              </a:rPr>
              <a:t>Increased granularity in certain USP Classes</a:t>
            </a:r>
            <a:endParaRPr lang="en-US" dirty="0">
              <a:solidFill>
                <a:srgbClr val="73808E"/>
              </a:solidFill>
            </a:endParaRPr>
          </a:p>
          <a:p>
            <a:pPr marL="798975" lvl="1" indent="-342619">
              <a:buClr>
                <a:srgbClr val="FB6142"/>
              </a:buClr>
              <a:buFont typeface="Wingdings" panose="05000000000000000000" pitchFamily="2" charset="2"/>
              <a:buChar char="§"/>
            </a:pPr>
            <a:r>
              <a:rPr lang="en-US" dirty="0">
                <a:solidFill>
                  <a:srgbClr val="73808E"/>
                </a:solidFill>
              </a:rPr>
              <a:t>Easier integration into Health IT platforms for formulary </a:t>
            </a:r>
            <a:r>
              <a:rPr lang="en-US" dirty="0" smtClean="0">
                <a:solidFill>
                  <a:srgbClr val="73808E"/>
                </a:solidFill>
              </a:rPr>
              <a:t>mapping</a:t>
            </a:r>
          </a:p>
          <a:p>
            <a:pPr marL="798975" lvl="1" indent="-342619">
              <a:buClr>
                <a:srgbClr val="FB6142"/>
              </a:buClr>
              <a:buFont typeface="Wingdings" panose="05000000000000000000" pitchFamily="2" charset="2"/>
              <a:buChar char="§"/>
            </a:pPr>
            <a:r>
              <a:rPr lang="en-US" dirty="0" smtClean="0">
                <a:solidFill>
                  <a:srgbClr val="73808E"/>
                </a:solidFill>
              </a:rPr>
              <a:t>…and</a:t>
            </a:r>
            <a:endParaRPr lang="en-US" dirty="0">
              <a:solidFill>
                <a:srgbClr val="73808E"/>
              </a:solidFill>
            </a:endParaRPr>
          </a:p>
          <a:p>
            <a:pPr marL="798975" lvl="1" indent="-342619">
              <a:buClr>
                <a:srgbClr val="FB6142"/>
              </a:buClr>
              <a:buFont typeface="Wingdings" panose="05000000000000000000" pitchFamily="2" charset="2"/>
              <a:buChar char="§"/>
            </a:pPr>
            <a:endParaRPr lang="en-US" dirty="0">
              <a:solidFill>
                <a:srgbClr val="73808E"/>
              </a:solidFill>
            </a:endParaRPr>
          </a:p>
        </p:txBody>
      </p:sp>
      <p:sp>
        <p:nvSpPr>
          <p:cNvPr id="2" name="TextBox 1"/>
          <p:cNvSpPr txBox="1"/>
          <p:nvPr/>
        </p:nvSpPr>
        <p:spPr>
          <a:xfrm>
            <a:off x="8007933" y="4403525"/>
            <a:ext cx="3544881" cy="2139047"/>
          </a:xfrm>
          <a:prstGeom prst="rect">
            <a:avLst/>
          </a:prstGeom>
          <a:noFill/>
        </p:spPr>
        <p:txBody>
          <a:bodyPr wrap="none" lIns="91368" tIns="45685" rIns="91368" bIns="45685" rtlCol="0">
            <a:spAutoFit/>
          </a:bodyPr>
          <a:lstStyle/>
          <a:p>
            <a:pPr marL="798975" lvl="1" indent="-342619">
              <a:buClr>
                <a:srgbClr val="FB6142"/>
              </a:buClr>
              <a:buFont typeface="Wingdings" panose="05000000000000000000" pitchFamily="2" charset="2"/>
              <a:buChar char="§"/>
            </a:pPr>
            <a:r>
              <a:rPr lang="en-US" dirty="0" smtClean="0">
                <a:solidFill>
                  <a:srgbClr val="73808E"/>
                </a:solidFill>
              </a:rPr>
              <a:t>Anti-obesity Agents</a:t>
            </a:r>
            <a:endParaRPr lang="en-US" dirty="0">
              <a:solidFill>
                <a:srgbClr val="73808E"/>
              </a:solidFill>
            </a:endParaRPr>
          </a:p>
          <a:p>
            <a:pPr marL="798975" lvl="1" indent="-342619">
              <a:buClr>
                <a:srgbClr val="FB6142"/>
              </a:buClr>
              <a:buFont typeface="Wingdings" panose="05000000000000000000" pitchFamily="2" charset="2"/>
              <a:buChar char="§"/>
            </a:pPr>
            <a:r>
              <a:rPr lang="en-US" dirty="0" smtClean="0">
                <a:solidFill>
                  <a:srgbClr val="73808E"/>
                </a:solidFill>
              </a:rPr>
              <a:t>Sexual Disorder Agents</a:t>
            </a:r>
          </a:p>
          <a:p>
            <a:pPr marL="798975" lvl="1" indent="-342619">
              <a:buClr>
                <a:srgbClr val="FB6142"/>
              </a:buClr>
              <a:buFont typeface="Wingdings" panose="05000000000000000000" pitchFamily="2" charset="2"/>
              <a:buChar char="§"/>
            </a:pPr>
            <a:r>
              <a:rPr lang="en-US" dirty="0" smtClean="0">
                <a:solidFill>
                  <a:srgbClr val="73808E"/>
                </a:solidFill>
              </a:rPr>
              <a:t>Contraceptives</a:t>
            </a:r>
          </a:p>
          <a:p>
            <a:pPr marL="798975" lvl="1" indent="-342619">
              <a:buClr>
                <a:srgbClr val="FB6142"/>
              </a:buClr>
              <a:buFont typeface="Wingdings" panose="05000000000000000000" pitchFamily="2" charset="2"/>
              <a:buChar char="§"/>
            </a:pPr>
            <a:r>
              <a:rPr lang="en-US" dirty="0" smtClean="0">
                <a:solidFill>
                  <a:srgbClr val="73808E"/>
                </a:solidFill>
              </a:rPr>
              <a:t>Infertility Agents</a:t>
            </a:r>
          </a:p>
          <a:p>
            <a:pPr marL="798975" lvl="1" indent="-342619">
              <a:buClr>
                <a:srgbClr val="FB6142"/>
              </a:buClr>
              <a:buFont typeface="Wingdings" panose="05000000000000000000" pitchFamily="2" charset="2"/>
              <a:buChar char="§"/>
            </a:pPr>
            <a:r>
              <a:rPr lang="en-US" dirty="0" smtClean="0">
                <a:solidFill>
                  <a:srgbClr val="73808E"/>
                </a:solidFill>
              </a:rPr>
              <a:t>Combination Drugs</a:t>
            </a:r>
          </a:p>
          <a:p>
            <a:pPr marL="798975" lvl="1" indent="-342619">
              <a:buClr>
                <a:srgbClr val="FB6142"/>
              </a:buClr>
              <a:buFont typeface="Wingdings" panose="05000000000000000000" pitchFamily="2" charset="2"/>
              <a:buChar char="§"/>
            </a:pPr>
            <a:endParaRPr lang="en-US" dirty="0">
              <a:solidFill>
                <a:srgbClr val="73808E"/>
              </a:solidFill>
            </a:endParaRPr>
          </a:p>
          <a:p>
            <a:endParaRPr lang="en-US" dirty="0"/>
          </a:p>
        </p:txBody>
      </p:sp>
      <p:sp>
        <p:nvSpPr>
          <p:cNvPr id="3" name="Rectangle 2"/>
          <p:cNvSpPr/>
          <p:nvPr/>
        </p:nvSpPr>
        <p:spPr>
          <a:xfrm>
            <a:off x="300194" y="207181"/>
            <a:ext cx="7668061" cy="584775"/>
          </a:xfrm>
          <a:prstGeom prst="rect">
            <a:avLst/>
          </a:prstGeom>
        </p:spPr>
        <p:txBody>
          <a:bodyPr wrap="none" lIns="91368" tIns="45685" rIns="91368" bIns="45685">
            <a:spAutoFit/>
          </a:bodyPr>
          <a:lstStyle/>
          <a:p>
            <a:pPr lvl="0"/>
            <a:r>
              <a:rPr lang="en-US" sz="3200" b="1" dirty="0"/>
              <a:t>What lead to development of USP DC?</a:t>
            </a:r>
          </a:p>
        </p:txBody>
      </p:sp>
      <p:sp>
        <p:nvSpPr>
          <p:cNvPr id="4" name="TextBox 3"/>
          <p:cNvSpPr txBox="1"/>
          <p:nvPr/>
        </p:nvSpPr>
        <p:spPr>
          <a:xfrm>
            <a:off x="7904116" y="4050670"/>
            <a:ext cx="4303158" cy="384719"/>
          </a:xfrm>
          <a:prstGeom prst="rect">
            <a:avLst/>
          </a:prstGeom>
          <a:noFill/>
        </p:spPr>
        <p:txBody>
          <a:bodyPr wrap="none" lIns="91368" tIns="45685" rIns="91368" bIns="45685" rtlCol="0">
            <a:spAutoFit/>
          </a:bodyPr>
          <a:lstStyle/>
          <a:p>
            <a:r>
              <a:rPr lang="en-US" b="1" dirty="0">
                <a:solidFill>
                  <a:srgbClr val="73808E"/>
                </a:solidFill>
              </a:rPr>
              <a:t>USP DC includes representation of:</a:t>
            </a:r>
            <a:endParaRPr lang="en-US" dirty="0"/>
          </a:p>
        </p:txBody>
      </p:sp>
      <p:sp>
        <p:nvSpPr>
          <p:cNvPr id="18" name="TextBox 17"/>
          <p:cNvSpPr txBox="1"/>
          <p:nvPr/>
        </p:nvSpPr>
        <p:spPr>
          <a:xfrm>
            <a:off x="1226441" y="3680048"/>
            <a:ext cx="2902133" cy="384719"/>
          </a:xfrm>
          <a:prstGeom prst="rect">
            <a:avLst/>
          </a:prstGeom>
          <a:noFill/>
        </p:spPr>
        <p:txBody>
          <a:bodyPr wrap="none" lIns="91368" tIns="45685" rIns="91368" bIns="45685" rtlCol="0">
            <a:spAutoFit/>
          </a:bodyPr>
          <a:lstStyle/>
          <a:p>
            <a:r>
              <a:rPr lang="en-US" b="1" dirty="0">
                <a:solidFill>
                  <a:srgbClr val="73808E"/>
                </a:solidFill>
              </a:rPr>
              <a:t>USP MMG – Part D only</a:t>
            </a:r>
            <a:endParaRPr lang="en-US" dirty="0"/>
          </a:p>
        </p:txBody>
      </p:sp>
      <p:sp>
        <p:nvSpPr>
          <p:cNvPr id="5" name="Chevron 4"/>
          <p:cNvSpPr/>
          <p:nvPr/>
        </p:nvSpPr>
        <p:spPr>
          <a:xfrm>
            <a:off x="5302267" y="4239080"/>
            <a:ext cx="352426" cy="1679861"/>
          </a:xfrm>
          <a:prstGeom prst="chevron">
            <a:avLst>
              <a:gd name="adj" fmla="val 7702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91368" tIns="45685" rIns="91368" bIns="45685" rtlCol="0" anchor="ctr"/>
          <a:lstStyle/>
          <a:p>
            <a:pPr algn="ctr"/>
            <a:endParaRPr lang="en-US">
              <a:solidFill>
                <a:schemeClr val="tx1"/>
              </a:solidFill>
            </a:endParaRPr>
          </a:p>
        </p:txBody>
      </p:sp>
    </p:spTree>
    <p:extLst>
      <p:ext uri="{BB962C8B-B14F-4D97-AF65-F5344CB8AC3E}">
        <p14:creationId xmlns:p14="http://schemas.microsoft.com/office/powerpoint/2010/main" val="2604157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42" y="1911306"/>
            <a:ext cx="10926762" cy="181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53" y="4602470"/>
            <a:ext cx="10972800" cy="23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12" y="4826417"/>
            <a:ext cx="10995025" cy="617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12" y="5443931"/>
            <a:ext cx="1099502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171452" y="3"/>
            <a:ext cx="12020550" cy="914324"/>
          </a:xfrm>
          <a:prstGeom prst="rect">
            <a:avLst/>
          </a:prstGeom>
        </p:spPr>
        <p:txBody>
          <a:bodyPr lIns="121792" tIns="60896" rIns="121792" bIns="60896"/>
          <a:lstStyle>
            <a:lvl1pPr algn="l" defTabSz="457200" rtl="0" eaLnBrk="1" latinLnBrk="0" hangingPunct="1">
              <a:spcBef>
                <a:spcPct val="0"/>
              </a:spcBef>
              <a:buNone/>
              <a:defRPr sz="2800" b="1" kern="1200">
                <a:solidFill>
                  <a:schemeClr val="tx1"/>
                </a:solidFill>
                <a:latin typeface="+mj-lt"/>
                <a:ea typeface="+mj-ea"/>
                <a:cs typeface="+mj-cs"/>
              </a:defRPr>
            </a:lvl1pPr>
          </a:lstStyle>
          <a:p>
            <a:pPr defTabSz="608860"/>
            <a:r>
              <a:rPr lang="en-US" dirty="0" smtClean="0"/>
              <a:t>MMG/USP DC USE</a:t>
            </a:r>
          </a:p>
          <a:p>
            <a:pPr defTabSz="608860"/>
            <a:r>
              <a:rPr lang="en-US" sz="2400" dirty="0"/>
              <a:t>Comparison of Rx Drug EHB Benchmark Plans – proxy to SDOH?</a:t>
            </a:r>
          </a:p>
        </p:txBody>
      </p:sp>
      <p:sp>
        <p:nvSpPr>
          <p:cNvPr id="3" name="TextBox 2"/>
          <p:cNvSpPr txBox="1"/>
          <p:nvPr/>
        </p:nvSpPr>
        <p:spPr>
          <a:xfrm>
            <a:off x="227589" y="1369713"/>
            <a:ext cx="2074608" cy="584775"/>
          </a:xfrm>
          <a:prstGeom prst="rect">
            <a:avLst/>
          </a:prstGeom>
          <a:noFill/>
        </p:spPr>
        <p:txBody>
          <a:bodyPr wrap="none" lIns="91368" tIns="45685" rIns="91368" bIns="45685" rtlCol="0">
            <a:spAutoFit/>
          </a:bodyPr>
          <a:lstStyle/>
          <a:p>
            <a:r>
              <a:rPr lang="en-US" sz="3200" b="1" dirty="0">
                <a:solidFill>
                  <a:srgbClr val="00B050"/>
                </a:solidFill>
              </a:rPr>
              <a:t>California</a:t>
            </a:r>
          </a:p>
        </p:txBody>
      </p:sp>
      <p:sp>
        <p:nvSpPr>
          <p:cNvPr id="10" name="TextBox 9"/>
          <p:cNvSpPr txBox="1"/>
          <p:nvPr/>
        </p:nvSpPr>
        <p:spPr>
          <a:xfrm>
            <a:off x="268973" y="3995770"/>
            <a:ext cx="1505540" cy="584775"/>
          </a:xfrm>
          <a:prstGeom prst="rect">
            <a:avLst/>
          </a:prstGeom>
          <a:noFill/>
        </p:spPr>
        <p:txBody>
          <a:bodyPr wrap="none" lIns="91368" tIns="45685" rIns="91368" bIns="45685" rtlCol="0">
            <a:spAutoFit/>
          </a:bodyPr>
          <a:lstStyle/>
          <a:p>
            <a:r>
              <a:rPr lang="en-US" sz="3200" b="1" dirty="0">
                <a:solidFill>
                  <a:schemeClr val="accent1"/>
                </a:solidFill>
              </a:rPr>
              <a:t>Alaska</a:t>
            </a:r>
          </a:p>
        </p:txBody>
      </p:sp>
      <p:sp>
        <p:nvSpPr>
          <p:cNvPr id="4" name="Rectangle 3"/>
          <p:cNvSpPr/>
          <p:nvPr/>
        </p:nvSpPr>
        <p:spPr>
          <a:xfrm>
            <a:off x="227588" y="5834589"/>
            <a:ext cx="11007478" cy="441425"/>
          </a:xfrm>
          <a:prstGeom prst="rect">
            <a:avLst/>
          </a:prstGeom>
          <a:noFill/>
          <a:ln w="28575"/>
        </p:spPr>
        <p:style>
          <a:lnRef idx="1">
            <a:schemeClr val="accent1"/>
          </a:lnRef>
          <a:fillRef idx="3">
            <a:schemeClr val="accent1"/>
          </a:fillRef>
          <a:effectRef idx="2">
            <a:schemeClr val="accent1"/>
          </a:effectRef>
          <a:fontRef idx="minor">
            <a:schemeClr val="lt1"/>
          </a:fontRef>
        </p:style>
        <p:txBody>
          <a:bodyPr lIns="91368" tIns="45685" rIns="91368" bIns="45685" rtlCol="0" anchor="ctr"/>
          <a:lstStyle/>
          <a:p>
            <a:pPr algn="ctr"/>
            <a:endParaRPr lang="en-US"/>
          </a:p>
        </p:txBody>
      </p:sp>
      <p:sp>
        <p:nvSpPr>
          <p:cNvPr id="12" name="Rectangle 11"/>
          <p:cNvSpPr/>
          <p:nvPr/>
        </p:nvSpPr>
        <p:spPr>
          <a:xfrm>
            <a:off x="237442" y="3090904"/>
            <a:ext cx="10981313" cy="453053"/>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lIns="91368" tIns="45685" rIns="91368" bIns="45685" rtlCol="0" anchor="ctr"/>
          <a:lstStyle/>
          <a:p>
            <a:pPr algn="ctr"/>
            <a:endParaRPr lang="en-US"/>
          </a:p>
        </p:txBody>
      </p:sp>
      <p:sp>
        <p:nvSpPr>
          <p:cNvPr id="6" name="Oval Callout 5"/>
          <p:cNvSpPr/>
          <p:nvPr/>
        </p:nvSpPr>
        <p:spPr>
          <a:xfrm flipH="1">
            <a:off x="7889064" y="1636193"/>
            <a:ext cx="2305337" cy="1436883"/>
          </a:xfrm>
          <a:prstGeom prst="wedgeEllipseCallout">
            <a:avLst/>
          </a:prstGeom>
          <a:solidFill>
            <a:srgbClr val="00B050"/>
          </a:solidFill>
          <a:ln>
            <a:solidFill>
              <a:schemeClr val="bg2"/>
            </a:solidFill>
          </a:ln>
        </p:spPr>
        <p:style>
          <a:lnRef idx="1">
            <a:schemeClr val="accent1"/>
          </a:lnRef>
          <a:fillRef idx="3">
            <a:schemeClr val="accent1"/>
          </a:fillRef>
          <a:effectRef idx="2">
            <a:schemeClr val="accent1"/>
          </a:effectRef>
          <a:fontRef idx="minor">
            <a:schemeClr val="lt1"/>
          </a:fontRef>
        </p:style>
        <p:txBody>
          <a:bodyPr lIns="91368" tIns="45685" rIns="91368" bIns="45685" rtlCol="0" anchor="ctr"/>
          <a:lstStyle/>
          <a:p>
            <a:pPr algn="ctr"/>
            <a:r>
              <a:rPr lang="en-US" sz="1600" b="1" dirty="0"/>
              <a:t>6 non-insulin Blood Glucose Regulators</a:t>
            </a:r>
          </a:p>
        </p:txBody>
      </p:sp>
      <p:sp>
        <p:nvSpPr>
          <p:cNvPr id="15" name="Oval Callout 14"/>
          <p:cNvSpPr/>
          <p:nvPr/>
        </p:nvSpPr>
        <p:spPr>
          <a:xfrm flipH="1">
            <a:off x="8183354" y="4353281"/>
            <a:ext cx="2305337" cy="1436883"/>
          </a:xfrm>
          <a:prstGeom prst="wedgeEllipseCallout">
            <a:avLst/>
          </a:prstGeom>
          <a:solidFill>
            <a:schemeClr val="accent1">
              <a:lumMod val="75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lIns="91368" tIns="45685" rIns="91368" bIns="45685" rtlCol="0" anchor="ctr"/>
          <a:lstStyle/>
          <a:p>
            <a:pPr algn="ctr"/>
            <a:r>
              <a:rPr lang="en-US" sz="1600" b="1" dirty="0"/>
              <a:t>23 non-insulin Blood Glucose Regulators</a:t>
            </a:r>
          </a:p>
        </p:txBody>
      </p:sp>
    </p:spTree>
    <p:extLst>
      <p:ext uri="{BB962C8B-B14F-4D97-AF65-F5344CB8AC3E}">
        <p14:creationId xmlns:p14="http://schemas.microsoft.com/office/powerpoint/2010/main" val="165012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2" y="257515"/>
            <a:ext cx="10969943" cy="914324"/>
          </a:xfrm>
          <a:prstGeom prst="rect">
            <a:avLst/>
          </a:prstGeom>
        </p:spPr>
        <p:txBody>
          <a:bodyPr lIns="121792" tIns="60896" rIns="121792" bIns="60896"/>
          <a:lstStyle>
            <a:lvl1pPr algn="l" defTabSz="457200" rtl="0" eaLnBrk="1" latinLnBrk="0" hangingPunct="1">
              <a:spcBef>
                <a:spcPct val="0"/>
              </a:spcBef>
              <a:buNone/>
              <a:defRPr sz="2800" b="1" kern="1200">
                <a:solidFill>
                  <a:schemeClr val="tx1"/>
                </a:solidFill>
                <a:latin typeface="+mj-lt"/>
                <a:ea typeface="+mj-ea"/>
                <a:cs typeface="+mj-cs"/>
              </a:defRPr>
            </a:lvl1pPr>
          </a:lstStyle>
          <a:p>
            <a:r>
              <a:rPr lang="en-US" sz="3200" dirty="0">
                <a:solidFill>
                  <a:srgbClr val="73808E"/>
                </a:solidFill>
              </a:rPr>
              <a:t>USP DC 2018 – Downloadable Files</a:t>
            </a:r>
          </a:p>
        </p:txBody>
      </p:sp>
      <p:sp>
        <p:nvSpPr>
          <p:cNvPr id="62" name="TextBox 61"/>
          <p:cNvSpPr txBox="1"/>
          <p:nvPr/>
        </p:nvSpPr>
        <p:spPr>
          <a:xfrm>
            <a:off x="459861" y="935068"/>
            <a:ext cx="10702147" cy="5909229"/>
          </a:xfrm>
          <a:prstGeom prst="rect">
            <a:avLst/>
          </a:prstGeom>
          <a:noFill/>
        </p:spPr>
        <p:txBody>
          <a:bodyPr wrap="square" lIns="121792" tIns="60896" rIns="121792" bIns="60896" rtlCol="0">
            <a:spAutoFit/>
          </a:bodyPr>
          <a:lstStyle/>
          <a:p>
            <a:pPr marL="456841" indent="-456841">
              <a:buFont typeface="+mj-lt"/>
              <a:buAutoNum type="arabicPeriod"/>
            </a:pPr>
            <a:endParaRPr lang="en-US" sz="2000" b="1" dirty="0">
              <a:solidFill>
                <a:srgbClr val="73808E"/>
              </a:solidFill>
            </a:endParaRPr>
          </a:p>
          <a:p>
            <a:pPr marL="456841" indent="-456841">
              <a:buClr>
                <a:schemeClr val="accent1"/>
              </a:buClr>
              <a:buFont typeface="Wingdings" panose="05000000000000000000" pitchFamily="2" charset="2"/>
              <a:buChar char="§"/>
            </a:pPr>
            <a:r>
              <a:rPr lang="en-US" sz="2400" b="1" dirty="0">
                <a:solidFill>
                  <a:srgbClr val="73808E"/>
                </a:solidFill>
                <a:latin typeface="Calibri" panose="020F0502020204030204" pitchFamily="34" charset="0"/>
              </a:rPr>
              <a:t>USP DC 2018 Spreadsheet</a:t>
            </a:r>
          </a:p>
          <a:p>
            <a:pPr marL="913217" lvl="1" indent="-456841">
              <a:buClr>
                <a:schemeClr val="accent1"/>
              </a:buClr>
              <a:buFont typeface="Calibri" panose="020F0502020204030204" pitchFamily="34" charset="0"/>
              <a:buChar char="−"/>
            </a:pPr>
            <a:r>
              <a:rPr lang="en-US" sz="2400" b="1" dirty="0">
                <a:solidFill>
                  <a:srgbClr val="73808E"/>
                </a:solidFill>
                <a:latin typeface="Calibri" panose="020F0502020204030204" pitchFamily="34" charset="0"/>
              </a:rPr>
              <a:t>Designed for ‘human readable’ formulary verification/comparison </a:t>
            </a:r>
          </a:p>
          <a:p>
            <a:pPr marL="456841" indent="-456841">
              <a:buClr>
                <a:schemeClr val="accent1"/>
              </a:buClr>
              <a:buFont typeface="Wingdings" panose="05000000000000000000" pitchFamily="2" charset="2"/>
              <a:buChar char="§"/>
            </a:pPr>
            <a:endParaRPr lang="en-US" sz="3200" b="1" dirty="0">
              <a:solidFill>
                <a:srgbClr val="73808E"/>
              </a:solidFill>
              <a:latin typeface="Calibri" panose="020F0502020204030204" pitchFamily="34" charset="0"/>
            </a:endParaRPr>
          </a:p>
          <a:p>
            <a:pPr marL="456841" indent="-456841">
              <a:buClr>
                <a:schemeClr val="accent1"/>
              </a:buClr>
              <a:buFont typeface="Wingdings" panose="05000000000000000000" pitchFamily="2" charset="2"/>
              <a:buChar char="§"/>
            </a:pPr>
            <a:r>
              <a:rPr lang="en-US" sz="2400" b="1" dirty="0">
                <a:solidFill>
                  <a:srgbClr val="73808E"/>
                </a:solidFill>
                <a:latin typeface="Calibri" panose="020F0502020204030204" pitchFamily="34" charset="0"/>
              </a:rPr>
              <a:t>USP DC 2018 Alignment File</a:t>
            </a:r>
          </a:p>
          <a:p>
            <a:pPr marL="913217" lvl="1" indent="-456841">
              <a:buClr>
                <a:schemeClr val="accent1"/>
              </a:buClr>
              <a:buFont typeface="Calibri" panose="020F0502020204030204" pitchFamily="34" charset="0"/>
              <a:buChar char="−"/>
            </a:pPr>
            <a:r>
              <a:rPr lang="en-US" sz="2400" b="1" dirty="0">
                <a:solidFill>
                  <a:srgbClr val="73808E"/>
                </a:solidFill>
                <a:latin typeface="Calibri" panose="020F0502020204030204" pitchFamily="34" charset="0"/>
              </a:rPr>
              <a:t>Includes placement of </a:t>
            </a:r>
            <a:r>
              <a:rPr lang="en-US" sz="2400" b="1" dirty="0" err="1">
                <a:solidFill>
                  <a:srgbClr val="73808E"/>
                </a:solidFill>
                <a:latin typeface="Calibri" panose="020F0502020204030204" pitchFamily="34" charset="0"/>
              </a:rPr>
              <a:t>RxCUIs</a:t>
            </a:r>
            <a:r>
              <a:rPr lang="en-US" sz="2400" b="1" dirty="0">
                <a:solidFill>
                  <a:srgbClr val="73808E"/>
                </a:solidFill>
                <a:latin typeface="Calibri" panose="020F0502020204030204" pitchFamily="34" charset="0"/>
              </a:rPr>
              <a:t> (from Feb 2018 Current </a:t>
            </a:r>
            <a:r>
              <a:rPr lang="en-US" sz="2400" b="1" dirty="0" err="1">
                <a:solidFill>
                  <a:srgbClr val="73808E"/>
                </a:solidFill>
                <a:latin typeface="Calibri" panose="020F0502020204030204" pitchFamily="34" charset="0"/>
              </a:rPr>
              <a:t>Prescribable</a:t>
            </a:r>
            <a:r>
              <a:rPr lang="en-US" sz="2400" b="1" dirty="0">
                <a:solidFill>
                  <a:srgbClr val="73808E"/>
                </a:solidFill>
                <a:latin typeface="Calibri" panose="020F0502020204030204" pitchFamily="34" charset="0"/>
              </a:rPr>
              <a:t> Content) into USP Categories and Classes</a:t>
            </a:r>
          </a:p>
          <a:p>
            <a:pPr marL="913217" lvl="1" indent="-456841">
              <a:buClr>
                <a:schemeClr val="accent1"/>
              </a:buClr>
              <a:buFont typeface="Calibri" panose="020F0502020204030204" pitchFamily="34" charset="0"/>
              <a:buChar char="−"/>
            </a:pPr>
            <a:r>
              <a:rPr lang="en-US" sz="2400" b="1" dirty="0">
                <a:solidFill>
                  <a:srgbClr val="73808E"/>
                </a:solidFill>
                <a:latin typeface="Calibri" panose="020F0502020204030204" pitchFamily="34" charset="0"/>
              </a:rPr>
              <a:t>Available as spreadsheet</a:t>
            </a:r>
          </a:p>
          <a:p>
            <a:pPr marL="1369622" lvl="2" indent="-456841">
              <a:buClr>
                <a:schemeClr val="accent1"/>
              </a:buClr>
              <a:buFont typeface="Wingdings" panose="05000000000000000000" pitchFamily="2" charset="2"/>
              <a:buChar char="§"/>
            </a:pPr>
            <a:r>
              <a:rPr lang="en-US" sz="2000" dirty="0">
                <a:solidFill>
                  <a:srgbClr val="73808E"/>
                </a:solidFill>
                <a:latin typeface="Calibri" panose="020F0502020204030204" pitchFamily="34" charset="0"/>
              </a:rPr>
              <a:t>Encoded identifiers of USP Categories/Classes immediate priority</a:t>
            </a:r>
          </a:p>
          <a:p>
            <a:pPr marL="1369622" lvl="2" indent="-456841">
              <a:buClr>
                <a:schemeClr val="accent1"/>
              </a:buClr>
              <a:buFont typeface="Wingdings" panose="05000000000000000000" pitchFamily="2" charset="2"/>
              <a:buChar char="§"/>
            </a:pPr>
            <a:r>
              <a:rPr lang="en-US" sz="2000" dirty="0">
                <a:solidFill>
                  <a:srgbClr val="73808E"/>
                </a:solidFill>
                <a:latin typeface="Calibri" panose="020F0502020204030204" pitchFamily="34" charset="0"/>
              </a:rPr>
              <a:t>CSV format available upon request, and will be part of standard outputs in the summer</a:t>
            </a:r>
          </a:p>
          <a:p>
            <a:pPr marL="1369622" lvl="2" indent="-456841">
              <a:buFont typeface="+mj-lt"/>
              <a:buAutoNum type="arabicPeriod"/>
            </a:pPr>
            <a:endParaRPr lang="en-US" sz="2400" b="1" dirty="0">
              <a:solidFill>
                <a:srgbClr val="73808E"/>
              </a:solidFill>
              <a:latin typeface="Calibri" panose="020F0502020204030204" pitchFamily="34" charset="0"/>
            </a:endParaRPr>
          </a:p>
          <a:p>
            <a:pPr marL="1369622" lvl="2" indent="-456841">
              <a:buFont typeface="+mj-lt"/>
              <a:buAutoNum type="arabicPeriod"/>
            </a:pPr>
            <a:endParaRPr lang="en-US" sz="2400" b="1" dirty="0">
              <a:solidFill>
                <a:srgbClr val="73808E"/>
              </a:solidFill>
              <a:latin typeface="Calibri" panose="020F0502020204030204" pitchFamily="34" charset="0"/>
            </a:endParaRPr>
          </a:p>
          <a:p>
            <a:pPr marL="913217" lvl="1" indent="-456841">
              <a:buFont typeface="+mj-lt"/>
              <a:buAutoNum type="arabicPeriod"/>
            </a:pPr>
            <a:endParaRPr lang="en-US" sz="2400" b="1" dirty="0">
              <a:solidFill>
                <a:srgbClr val="73808E"/>
              </a:solidFill>
              <a:latin typeface="Calibri" panose="020F0502020204030204" pitchFamily="34" charset="0"/>
            </a:endParaRPr>
          </a:p>
          <a:p>
            <a:pPr marL="456841" indent="-456841">
              <a:buFont typeface="+mj-lt"/>
              <a:buAutoNum type="arabicPeriod"/>
            </a:pPr>
            <a:endParaRPr lang="en-US" sz="2400" b="1" dirty="0">
              <a:solidFill>
                <a:srgbClr val="73808E"/>
              </a:solidFill>
              <a:latin typeface="Calibri" panose="020F0502020204030204" pitchFamily="34" charset="0"/>
            </a:endParaRPr>
          </a:p>
          <a:p>
            <a:pPr lvl="1"/>
            <a:endParaRPr lang="en-US" sz="2000" dirty="0">
              <a:solidFill>
                <a:srgbClr val="73808E"/>
              </a:solidFill>
              <a:latin typeface="Calibri" panose="020F0502020204030204" pitchFamily="34" charset="0"/>
            </a:endParaRPr>
          </a:p>
          <a:p>
            <a:r>
              <a:rPr lang="en-US" sz="2400" b="1" dirty="0">
                <a:solidFill>
                  <a:srgbClr val="73808E"/>
                </a:solidFill>
                <a:latin typeface="Calibri" panose="020F0502020204030204" pitchFamily="34" charset="0"/>
              </a:rPr>
              <a:t>	</a:t>
            </a:r>
            <a:endParaRPr lang="en-US" sz="2400" dirty="0">
              <a:solidFill>
                <a:srgbClr val="73808E"/>
              </a:solidFill>
              <a:latin typeface="Calibri" panose="020F0502020204030204"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7" y="5155348"/>
            <a:ext cx="12171390" cy="135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165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txBox="1">
            <a:spLocks/>
          </p:cNvSpPr>
          <p:nvPr/>
        </p:nvSpPr>
        <p:spPr>
          <a:xfrm>
            <a:off x="381002" y="225983"/>
            <a:ext cx="10969943" cy="914324"/>
          </a:xfrm>
          <a:prstGeom prst="rect">
            <a:avLst/>
          </a:prstGeom>
        </p:spPr>
        <p:txBody>
          <a:bodyPr lIns="121792" tIns="60896" rIns="121792" bIns="60896"/>
          <a:lstStyle>
            <a:lvl1pPr algn="l" defTabSz="457200" rtl="0" eaLnBrk="1" latinLnBrk="0" hangingPunct="1">
              <a:spcBef>
                <a:spcPct val="0"/>
              </a:spcBef>
              <a:buNone/>
              <a:defRPr sz="2800" b="1" kern="1200">
                <a:solidFill>
                  <a:schemeClr val="tx1"/>
                </a:solidFill>
                <a:latin typeface="+mj-lt"/>
                <a:ea typeface="+mj-ea"/>
                <a:cs typeface="+mj-cs"/>
              </a:defRPr>
            </a:lvl1pPr>
          </a:lstStyle>
          <a:p>
            <a:r>
              <a:rPr lang="en-US" sz="3200" dirty="0">
                <a:solidFill>
                  <a:srgbClr val="73808E"/>
                </a:solidFill>
              </a:rPr>
              <a:t>USP DC – next steps</a:t>
            </a:r>
          </a:p>
        </p:txBody>
      </p:sp>
      <p:sp>
        <p:nvSpPr>
          <p:cNvPr id="62" name="TextBox 61"/>
          <p:cNvSpPr txBox="1"/>
          <p:nvPr/>
        </p:nvSpPr>
        <p:spPr>
          <a:xfrm>
            <a:off x="381024" y="1134837"/>
            <a:ext cx="10001249" cy="4370411"/>
          </a:xfrm>
          <a:prstGeom prst="rect">
            <a:avLst/>
          </a:prstGeom>
          <a:noFill/>
        </p:spPr>
        <p:txBody>
          <a:bodyPr wrap="square" lIns="121792" tIns="60896" rIns="121792" bIns="60896" rtlCol="0">
            <a:spAutoFit/>
          </a:bodyPr>
          <a:lstStyle/>
          <a:p>
            <a:pPr marL="456841" indent="-456841">
              <a:lnSpc>
                <a:spcPct val="150000"/>
              </a:lnSpc>
              <a:buFont typeface="+mj-lt"/>
              <a:buAutoNum type="arabicPeriod"/>
            </a:pPr>
            <a:endParaRPr lang="en-US" sz="2000" b="1" dirty="0">
              <a:solidFill>
                <a:srgbClr val="73808E"/>
              </a:solidFill>
            </a:endParaRPr>
          </a:p>
          <a:p>
            <a:pPr marL="456841" indent="-456841">
              <a:lnSpc>
                <a:spcPct val="150000"/>
              </a:lnSpc>
              <a:buFont typeface="+mj-lt"/>
              <a:buAutoNum type="arabicPeriod"/>
            </a:pPr>
            <a:r>
              <a:rPr lang="en-US" sz="2400" b="1" dirty="0">
                <a:solidFill>
                  <a:srgbClr val="73808E"/>
                </a:solidFill>
                <a:latin typeface="Calibri" panose="020F0502020204030204" pitchFamily="34" charset="0"/>
              </a:rPr>
              <a:t>Addition of encoded identifiers for USP Categories </a:t>
            </a:r>
            <a:r>
              <a:rPr lang="en-US" sz="2400" b="1">
                <a:solidFill>
                  <a:srgbClr val="73808E"/>
                </a:solidFill>
                <a:latin typeface="Calibri" panose="020F0502020204030204" pitchFamily="34" charset="0"/>
              </a:rPr>
              <a:t>and </a:t>
            </a:r>
            <a:r>
              <a:rPr lang="en-US" sz="2400" b="1" smtClean="0">
                <a:solidFill>
                  <a:srgbClr val="73808E"/>
                </a:solidFill>
                <a:latin typeface="Calibri" panose="020F0502020204030204" pitchFamily="34" charset="0"/>
              </a:rPr>
              <a:t>Classes (done!)</a:t>
            </a:r>
            <a:endParaRPr lang="en-US" sz="2400" b="1" dirty="0">
              <a:solidFill>
                <a:srgbClr val="73808E"/>
              </a:solidFill>
              <a:latin typeface="Calibri" panose="020F0502020204030204" pitchFamily="34" charset="0"/>
            </a:endParaRPr>
          </a:p>
          <a:p>
            <a:pPr marL="456841" indent="-456841">
              <a:lnSpc>
                <a:spcPct val="150000"/>
              </a:lnSpc>
              <a:buFont typeface="+mj-lt"/>
              <a:buAutoNum type="arabicPeriod"/>
            </a:pPr>
            <a:r>
              <a:rPr lang="en-US" sz="2400" b="1" dirty="0">
                <a:solidFill>
                  <a:srgbClr val="73808E"/>
                </a:solidFill>
                <a:latin typeface="Calibri" panose="020F0502020204030204" pitchFamily="34" charset="0"/>
              </a:rPr>
              <a:t>OTC Review based on stakeholder request</a:t>
            </a:r>
          </a:p>
          <a:p>
            <a:pPr marL="456841" indent="-456841">
              <a:lnSpc>
                <a:spcPct val="150000"/>
              </a:lnSpc>
              <a:buFont typeface="+mj-lt"/>
              <a:buAutoNum type="arabicPeriod"/>
            </a:pPr>
            <a:r>
              <a:rPr lang="en-US" sz="2400" b="1" dirty="0">
                <a:solidFill>
                  <a:srgbClr val="73808E"/>
                </a:solidFill>
                <a:latin typeface="Calibri" panose="020F0502020204030204" pitchFamily="34" charset="0"/>
              </a:rPr>
              <a:t>Comparison/Alignment with other standards (MED RT)</a:t>
            </a:r>
            <a:endParaRPr lang="en-US" sz="2400" dirty="0">
              <a:solidFill>
                <a:srgbClr val="73808E"/>
              </a:solidFill>
              <a:latin typeface="Calibri" panose="020F0502020204030204" pitchFamily="34" charset="0"/>
            </a:endParaRPr>
          </a:p>
          <a:p>
            <a:pPr marL="456841" indent="-456841">
              <a:lnSpc>
                <a:spcPct val="150000"/>
              </a:lnSpc>
              <a:buFont typeface="+mj-lt"/>
              <a:buAutoNum type="arabicPeriod"/>
            </a:pPr>
            <a:r>
              <a:rPr lang="en-US" sz="2400" b="1" dirty="0">
                <a:solidFill>
                  <a:srgbClr val="73808E"/>
                </a:solidFill>
                <a:latin typeface="Calibri" panose="020F0502020204030204" pitchFamily="34" charset="0"/>
              </a:rPr>
              <a:t>Review of dose form/route information</a:t>
            </a:r>
          </a:p>
          <a:p>
            <a:pPr marL="456841" indent="-456841">
              <a:lnSpc>
                <a:spcPct val="150000"/>
              </a:lnSpc>
              <a:buFont typeface="+mj-lt"/>
              <a:buAutoNum type="arabicPeriod"/>
            </a:pPr>
            <a:r>
              <a:rPr lang="en-US" sz="2400" b="1" dirty="0">
                <a:solidFill>
                  <a:srgbClr val="73808E"/>
                </a:solidFill>
                <a:latin typeface="Calibri" panose="020F0502020204030204" pitchFamily="34" charset="0"/>
              </a:rPr>
              <a:t>Consider adding NDC codes</a:t>
            </a:r>
          </a:p>
          <a:p>
            <a:pPr lvl="1">
              <a:lnSpc>
                <a:spcPct val="150000"/>
              </a:lnSpc>
            </a:pPr>
            <a:endParaRPr lang="en-US" sz="2000" dirty="0">
              <a:solidFill>
                <a:srgbClr val="73808E"/>
              </a:solidFill>
              <a:latin typeface="Calibri" panose="020F0502020204030204" pitchFamily="34" charset="0"/>
            </a:endParaRPr>
          </a:p>
          <a:p>
            <a:pPr>
              <a:lnSpc>
                <a:spcPct val="150000"/>
              </a:lnSpc>
            </a:pPr>
            <a:r>
              <a:rPr lang="en-US" sz="2400" b="1" dirty="0">
                <a:solidFill>
                  <a:srgbClr val="73808E"/>
                </a:solidFill>
                <a:latin typeface="Calibri" panose="020F0502020204030204" pitchFamily="34" charset="0"/>
              </a:rPr>
              <a:t>	</a:t>
            </a:r>
            <a:endParaRPr lang="en-US" sz="2400" dirty="0">
              <a:solidFill>
                <a:srgbClr val="73808E"/>
              </a:solidFill>
              <a:latin typeface="Calibri" panose="020F0502020204030204" pitchFamily="34" charset="0"/>
            </a:endParaRPr>
          </a:p>
        </p:txBody>
      </p:sp>
    </p:spTree>
    <p:extLst>
      <p:ext uri="{BB962C8B-B14F-4D97-AF65-F5344CB8AC3E}">
        <p14:creationId xmlns:p14="http://schemas.microsoft.com/office/powerpoint/2010/main" val="1737774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05256" y="1856255"/>
            <a:ext cx="10447236" cy="2116679"/>
          </a:xfrm>
        </p:spPr>
        <p:txBody>
          <a:bodyPr/>
          <a:lstStyle/>
          <a:p>
            <a:pPr>
              <a:lnSpc>
                <a:spcPct val="150000"/>
              </a:lnSpc>
              <a:spcBef>
                <a:spcPts val="600"/>
              </a:spcBef>
            </a:pPr>
            <a:r>
              <a:rPr lang="en-US" altLang="en-US" dirty="0" smtClean="0">
                <a:latin typeface="Arial" charset="0"/>
                <a:ea typeface="ＭＳ Ｐゴシック" pitchFamily="34" charset="-128"/>
                <a:sym typeface="Wingdings" panose="05000000000000000000" pitchFamily="2" charset="2"/>
              </a:rPr>
              <a:t>Handling Hazardous Drugs</a:t>
            </a:r>
            <a:br>
              <a:rPr lang="en-US" altLang="en-US" dirty="0" smtClean="0">
                <a:latin typeface="Arial" charset="0"/>
                <a:ea typeface="ＭＳ Ｐゴシック" pitchFamily="34" charset="-128"/>
                <a:sym typeface="Wingdings" panose="05000000000000000000" pitchFamily="2" charset="2"/>
              </a:rPr>
            </a:br>
            <a:r>
              <a:rPr lang="en-US" altLang="en-US" sz="2800" dirty="0" smtClean="0">
                <a:latin typeface="Arial" charset="0"/>
                <a:ea typeface="ＭＳ Ｐゴシック" pitchFamily="34" charset="-128"/>
                <a:sym typeface="Wingdings" panose="05000000000000000000" pitchFamily="2" charset="2"/>
              </a:rPr>
              <a:t>Mobile App and Drug Classification</a:t>
            </a:r>
            <a:endParaRPr lang="en-US" altLang="en-US" sz="2800" dirty="0">
              <a:latin typeface="Arial" charset="0"/>
              <a:ea typeface="ＭＳ Ｐゴシック" pitchFamily="34" charset="-128"/>
              <a:sym typeface="Wingdings" panose="05000000000000000000" pitchFamily="2" charset="2"/>
            </a:endParaRPr>
          </a:p>
        </p:txBody>
      </p:sp>
      <p:cxnSp>
        <p:nvCxnSpPr>
          <p:cNvPr id="3" name="Straight Connector 2"/>
          <p:cNvCxnSpPr/>
          <p:nvPr/>
        </p:nvCxnSpPr>
        <p:spPr>
          <a:xfrm>
            <a:off x="992340" y="2906487"/>
            <a:ext cx="10360152" cy="0"/>
          </a:xfrm>
          <a:prstGeom prst="line">
            <a:avLst/>
          </a:prstGeom>
          <a:noFill/>
          <a:ln w="25400">
            <a:solidFill>
              <a:schemeClr val="accent3">
                <a:lumMod val="75000"/>
              </a:schemeClr>
            </a:solidFill>
            <a:round/>
            <a:headEnd/>
            <a:tailEnd/>
          </a:ln>
          <a:effectLst/>
        </p:spPr>
      </p:cxnSp>
    </p:spTree>
    <p:extLst>
      <p:ext uri="{BB962C8B-B14F-4D97-AF65-F5344CB8AC3E}">
        <p14:creationId xmlns:p14="http://schemas.microsoft.com/office/powerpoint/2010/main" val="271186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609" y="955009"/>
            <a:ext cx="11274663" cy="4556051"/>
          </a:xfrm>
        </p:spPr>
        <p:txBody>
          <a:bodyPr/>
          <a:lstStyle/>
          <a:p>
            <a:pPr>
              <a:spcBef>
                <a:spcPts val="2600"/>
              </a:spcBef>
            </a:pPr>
            <a:endParaRPr lang="en-US" sz="2400" dirty="0"/>
          </a:p>
          <a:p>
            <a:pPr>
              <a:spcBef>
                <a:spcPts val="2600"/>
              </a:spcBef>
            </a:pPr>
            <a:endParaRPr lang="en-US" sz="2400" dirty="0"/>
          </a:p>
          <a:p>
            <a:pPr>
              <a:spcBef>
                <a:spcPts val="2600"/>
              </a:spcBef>
            </a:pPr>
            <a:endParaRPr lang="en-US" sz="2400" dirty="0"/>
          </a:p>
          <a:p>
            <a:pPr>
              <a:spcBef>
                <a:spcPts val="2600"/>
              </a:spcBef>
            </a:pPr>
            <a:r>
              <a:rPr lang="en-US" sz="2400" dirty="0"/>
              <a:t>Exposure to HDs can lead to </a:t>
            </a:r>
            <a:r>
              <a:rPr lang="en-US" sz="2400" dirty="0">
                <a:solidFill>
                  <a:schemeClr val="accent6"/>
                </a:solidFill>
              </a:rPr>
              <a:t>acute and chronic illness </a:t>
            </a:r>
            <a:r>
              <a:rPr lang="en-US" sz="2400" dirty="0"/>
              <a:t>ranging from rashes, to organ failure and cancer</a:t>
            </a:r>
          </a:p>
          <a:p>
            <a:pPr>
              <a:spcBef>
                <a:spcPts val="2600"/>
              </a:spcBef>
            </a:pPr>
            <a:r>
              <a:rPr lang="en-US" sz="2400" dirty="0"/>
              <a:t>NIOSH list has &gt;200 HD drug listed that translate to </a:t>
            </a:r>
            <a:r>
              <a:rPr lang="en-US" sz="2400" dirty="0">
                <a:solidFill>
                  <a:schemeClr val="accent6"/>
                </a:solidFill>
              </a:rPr>
              <a:t>more than 1,000 commercially available drugs</a:t>
            </a:r>
          </a:p>
          <a:p>
            <a:pPr>
              <a:spcBef>
                <a:spcPts val="2600"/>
              </a:spcBef>
            </a:pPr>
            <a:r>
              <a:rPr lang="en-US" sz="2400" dirty="0">
                <a:solidFill>
                  <a:schemeClr val="accent6"/>
                </a:solidFill>
              </a:rPr>
              <a:t>12 B doses </a:t>
            </a:r>
            <a:r>
              <a:rPr lang="en-US" sz="2400" dirty="0"/>
              <a:t>of HDs are </a:t>
            </a:r>
            <a:r>
              <a:rPr lang="en-US" sz="2400" dirty="0">
                <a:solidFill>
                  <a:schemeClr val="accent6"/>
                </a:solidFill>
              </a:rPr>
              <a:t>administered</a:t>
            </a:r>
            <a:r>
              <a:rPr lang="en-US" sz="2400" dirty="0"/>
              <a:t> yearly in the US, yet </a:t>
            </a:r>
            <a:r>
              <a:rPr lang="en-US" sz="2400" dirty="0">
                <a:solidFill>
                  <a:schemeClr val="accent6"/>
                </a:solidFill>
              </a:rPr>
              <a:t>less than 10% </a:t>
            </a:r>
            <a:r>
              <a:rPr lang="en-US" sz="2400" dirty="0"/>
              <a:t>are </a:t>
            </a:r>
            <a:r>
              <a:rPr lang="en-US" sz="2400" dirty="0">
                <a:solidFill>
                  <a:schemeClr val="accent6"/>
                </a:solidFill>
              </a:rPr>
              <a:t>labeled </a:t>
            </a:r>
            <a:r>
              <a:rPr lang="en-US" sz="2400" dirty="0"/>
              <a:t>as hazardous drugs </a:t>
            </a:r>
          </a:p>
          <a:p>
            <a:pPr>
              <a:spcBef>
                <a:spcPts val="2600"/>
              </a:spcBef>
            </a:pPr>
            <a:endParaRPr lang="en-US" sz="2400" dirty="0"/>
          </a:p>
          <a:p>
            <a:pPr>
              <a:spcBef>
                <a:spcPts val="2600"/>
              </a:spcBef>
            </a:pPr>
            <a:endParaRPr lang="en-US" sz="2400" dirty="0"/>
          </a:p>
        </p:txBody>
      </p:sp>
      <p:sp>
        <p:nvSpPr>
          <p:cNvPr id="4" name="Content Placeholder 2"/>
          <p:cNvSpPr txBox="1">
            <a:spLocks/>
          </p:cNvSpPr>
          <p:nvPr/>
        </p:nvSpPr>
        <p:spPr bwMode="gray">
          <a:xfrm>
            <a:off x="428882" y="1196853"/>
            <a:ext cx="10395062" cy="1407563"/>
          </a:xfrm>
          <a:prstGeom prst="rect">
            <a:avLst/>
          </a:prstGeom>
        </p:spPr>
        <p:txBody>
          <a:bodyPr vert="horz" lIns="91320" tIns="45661" rIns="91320" bIns="45661" rtlCol="0">
            <a:noAutofit/>
          </a:bodyPr>
          <a:lstStyle>
            <a:lvl1pPr marL="233314" indent="-233314" algn="l" defTabSz="914209" rtl="0" eaLnBrk="1" latinLnBrk="0" hangingPunct="1">
              <a:lnSpc>
                <a:spcPct val="100000"/>
              </a:lnSpc>
              <a:spcBef>
                <a:spcPts val="2000"/>
              </a:spcBef>
              <a:buClr>
                <a:schemeClr val="accent2"/>
              </a:buClr>
              <a:buSzPct val="80000"/>
              <a:buFont typeface="Wingdings 3" panose="05040102010807070707" pitchFamily="18" charset="2"/>
              <a:buChar char=""/>
              <a:defRPr sz="3200" kern="1200">
                <a:solidFill>
                  <a:schemeClr val="tx1"/>
                </a:solidFill>
                <a:latin typeface="+mn-lt"/>
                <a:ea typeface="+mn-ea"/>
                <a:cs typeface="+mn-cs"/>
              </a:defRPr>
            </a:lvl1pPr>
            <a:lvl2pPr marL="563444" indent="-225378" algn="l" defTabSz="914209" rtl="0" eaLnBrk="1" latinLnBrk="0" hangingPunct="1">
              <a:lnSpc>
                <a:spcPct val="100000"/>
              </a:lnSpc>
              <a:spcBef>
                <a:spcPts val="1000"/>
              </a:spcBef>
              <a:buClr>
                <a:schemeClr val="accent2"/>
              </a:buClr>
              <a:buFont typeface="Arial" pitchFamily="34" charset="0"/>
              <a:buChar char="–"/>
              <a:defRPr sz="2700" kern="1200">
                <a:solidFill>
                  <a:schemeClr val="tx1"/>
                </a:solidFill>
                <a:latin typeface="+mn-lt"/>
                <a:ea typeface="+mn-ea"/>
                <a:cs typeface="+mn-cs"/>
              </a:defRPr>
            </a:lvl2pPr>
            <a:lvl3pPr marL="747554" indent="-168241" algn="l" defTabSz="914209" rtl="0" eaLnBrk="1" latinLnBrk="0" hangingPunct="1">
              <a:lnSpc>
                <a:spcPct val="100000"/>
              </a:lnSpc>
              <a:spcBef>
                <a:spcPts val="500"/>
              </a:spcBef>
              <a:buClr>
                <a:schemeClr val="accent2"/>
              </a:buClr>
              <a:buFont typeface="Arial" pitchFamily="34" charset="0"/>
              <a:buChar char="•"/>
              <a:defRPr sz="2400" kern="1200">
                <a:solidFill>
                  <a:schemeClr val="tx1"/>
                </a:solidFill>
                <a:latin typeface="+mn-lt"/>
                <a:ea typeface="+mn-ea"/>
                <a:cs typeface="+mn-cs"/>
              </a:defRPr>
            </a:lvl3pPr>
            <a:lvl4pPr marL="972938" indent="-163479" algn="l" defTabSz="914209" rtl="0" eaLnBrk="1" latinLnBrk="0" hangingPunct="1">
              <a:lnSpc>
                <a:spcPct val="100000"/>
              </a:lnSpc>
              <a:spcBef>
                <a:spcPts val="200"/>
              </a:spcBef>
              <a:buClr>
                <a:schemeClr val="accent2"/>
              </a:buClr>
              <a:buFont typeface="Wingdings" panose="05000000000000000000" pitchFamily="2" charset="2"/>
              <a:buChar char="§"/>
              <a:defRPr sz="2100" kern="1200">
                <a:solidFill>
                  <a:schemeClr val="tx1"/>
                </a:solidFill>
                <a:latin typeface="+mn-lt"/>
                <a:ea typeface="+mn-ea"/>
                <a:cs typeface="+mn-cs"/>
              </a:defRPr>
            </a:lvl4pPr>
            <a:lvl5pPr marL="1179267" indent="-155542" algn="l" defTabSz="914209" rtl="0" eaLnBrk="1" latinLnBrk="0" hangingPunct="1">
              <a:lnSpc>
                <a:spcPct val="100000"/>
              </a:lnSpc>
              <a:spcBef>
                <a:spcPts val="100"/>
              </a:spcBef>
              <a:buClr>
                <a:schemeClr val="accent2"/>
              </a:buClr>
              <a:buFont typeface="Arial" pitchFamily="34" charset="0"/>
              <a:buChar char="»"/>
              <a:defRPr sz="1900" kern="1200">
                <a:solidFill>
                  <a:schemeClr val="tx1"/>
                </a:solidFill>
                <a:latin typeface="+mn-lt"/>
                <a:ea typeface="+mn-ea"/>
                <a:cs typeface="+mn-cs"/>
              </a:defRPr>
            </a:lvl5pPr>
            <a:lvl6pPr marL="2514079"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0"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87"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1" indent="-228553" algn="l" defTabSz="9142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600"/>
              </a:spcBef>
              <a:buClr>
                <a:srgbClr val="FB6142"/>
              </a:buClr>
            </a:pPr>
            <a:r>
              <a:rPr lang="en-US" sz="2400" dirty="0">
                <a:solidFill>
                  <a:srgbClr val="4CD4FF"/>
                </a:solidFill>
              </a:rPr>
              <a:t>8 million U.S. healthcare workers  </a:t>
            </a:r>
            <a:r>
              <a:rPr lang="en-US" sz="2400" dirty="0">
                <a:solidFill>
                  <a:srgbClr val="73808E"/>
                </a:solidFill>
              </a:rPr>
              <a:t>(HCW) are exposed to hazardous drugs (HDs) such as chemotherapeutics, hormone therapy, antiviral medication,  during routine daily activities such as transport, compounding, administration across all healthcare settings </a:t>
            </a:r>
          </a:p>
          <a:p>
            <a:pPr>
              <a:spcBef>
                <a:spcPts val="2600"/>
              </a:spcBef>
              <a:buClr>
                <a:srgbClr val="FB6142"/>
              </a:buClr>
            </a:pPr>
            <a:endParaRPr lang="en-US" sz="2400" dirty="0">
              <a:solidFill>
                <a:srgbClr val="73808E"/>
              </a:solidFill>
            </a:endParaRPr>
          </a:p>
        </p:txBody>
      </p:sp>
      <p:sp>
        <p:nvSpPr>
          <p:cNvPr id="2" name="Title 1"/>
          <p:cNvSpPr>
            <a:spLocks noGrp="1"/>
          </p:cNvSpPr>
          <p:nvPr>
            <p:ph type="title"/>
          </p:nvPr>
        </p:nvSpPr>
        <p:spPr/>
        <p:txBody>
          <a:bodyPr/>
          <a:lstStyle/>
          <a:p>
            <a:r>
              <a:rPr lang="en-US" dirty="0" smtClean="0"/>
              <a:t>Public Health Challenge</a:t>
            </a:r>
            <a:endParaRPr lang="en-US" dirty="0"/>
          </a:p>
        </p:txBody>
      </p:sp>
    </p:spTree>
    <p:extLst>
      <p:ext uri="{BB962C8B-B14F-4D97-AF65-F5344CB8AC3E}">
        <p14:creationId xmlns:p14="http://schemas.microsoft.com/office/powerpoint/2010/main" val="337469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USP </a:t>
            </a:r>
            <a:r>
              <a:rPr lang="en-US" dirty="0" err="1" smtClean="0"/>
              <a:t>Compendial</a:t>
            </a:r>
            <a:r>
              <a:rPr lang="en-US" dirty="0" smtClean="0"/>
              <a:t> Response: USP GC &lt;800&gt; </a:t>
            </a:r>
            <a:endParaRPr lang="en-US" dirty="0"/>
          </a:p>
        </p:txBody>
      </p:sp>
      <p:sp>
        <p:nvSpPr>
          <p:cNvPr id="3" name="Content Placeholder 2"/>
          <p:cNvSpPr>
            <a:spLocks noGrp="1"/>
          </p:cNvSpPr>
          <p:nvPr>
            <p:ph idx="1"/>
          </p:nvPr>
        </p:nvSpPr>
        <p:spPr>
          <a:xfrm>
            <a:off x="426611" y="1142989"/>
            <a:ext cx="10248478" cy="4556051"/>
          </a:xfrm>
        </p:spPr>
        <p:txBody>
          <a:bodyPr/>
          <a:lstStyle/>
          <a:p>
            <a:pPr marL="236269" indent="-236269">
              <a:buFont typeface="Wingdings" panose="05000000000000000000" pitchFamily="2" charset="2"/>
              <a:buChar char="§"/>
            </a:pPr>
            <a:r>
              <a:rPr lang="en-US" sz="2400" dirty="0"/>
              <a:t>USP General Chapter &lt;800&gt;, Hazardous Drugs—Handling in </a:t>
            </a:r>
            <a:r>
              <a:rPr lang="en-US" sz="2400" smtClean="0"/>
              <a:t>Healthcare Settings  </a:t>
            </a:r>
            <a:r>
              <a:rPr lang="en-US" sz="2400" dirty="0"/>
              <a:t>is created for the protection of Healthcare Workers, Patients and the Environment</a:t>
            </a:r>
          </a:p>
          <a:p>
            <a:pPr marL="236269" indent="-236269">
              <a:buFont typeface="Wingdings" panose="05000000000000000000" pitchFamily="2" charset="2"/>
              <a:buChar char="§"/>
            </a:pPr>
            <a:r>
              <a:rPr lang="en-US" sz="2400" dirty="0"/>
              <a:t>Published in February 2016</a:t>
            </a:r>
          </a:p>
          <a:p>
            <a:pPr marL="236269" indent="-236269">
              <a:buFont typeface="Wingdings" panose="05000000000000000000" pitchFamily="2" charset="2"/>
              <a:buChar char="§"/>
            </a:pPr>
            <a:r>
              <a:rPr lang="en-US" sz="2400" dirty="0"/>
              <a:t>Intended official date December 1, 2019 (prior July 2018)</a:t>
            </a:r>
          </a:p>
          <a:p>
            <a:endParaRPr lang="en-US" sz="2400" dirty="0"/>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412" y="3696355"/>
            <a:ext cx="86582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5375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09" y="74431"/>
            <a:ext cx="11130983" cy="839972"/>
          </a:xfrm>
        </p:spPr>
        <p:txBody>
          <a:bodyPr/>
          <a:lstStyle/>
          <a:p>
            <a:r>
              <a:rPr lang="en-US" dirty="0"/>
              <a:t>&lt;800&gt; HazRx™ Mobile  App</a:t>
            </a:r>
          </a:p>
        </p:txBody>
      </p:sp>
      <p:sp>
        <p:nvSpPr>
          <p:cNvPr id="3" name="Content Placeholder 2"/>
          <p:cNvSpPr>
            <a:spLocks noGrp="1"/>
          </p:cNvSpPr>
          <p:nvPr>
            <p:ph idx="1"/>
          </p:nvPr>
        </p:nvSpPr>
        <p:spPr>
          <a:xfrm>
            <a:off x="426610" y="1498609"/>
            <a:ext cx="7817228" cy="4556051"/>
          </a:xfrm>
        </p:spPr>
        <p:txBody>
          <a:bodyPr/>
          <a:lstStyle/>
          <a:p>
            <a:pPr marL="0" indent="0">
              <a:lnSpc>
                <a:spcPts val="4599"/>
              </a:lnSpc>
              <a:spcBef>
                <a:spcPts val="3599"/>
              </a:spcBef>
              <a:buNone/>
            </a:pPr>
            <a:r>
              <a:rPr lang="en-US" dirty="0" smtClean="0">
                <a:solidFill>
                  <a:srgbClr val="73808E"/>
                </a:solidFill>
              </a:rPr>
              <a:t>An innovative </a:t>
            </a:r>
            <a:r>
              <a:rPr lang="en-US" dirty="0">
                <a:solidFill>
                  <a:srgbClr val="73808E"/>
                </a:solidFill>
              </a:rPr>
              <a:t>app </a:t>
            </a:r>
            <a:r>
              <a:rPr lang="en-US" dirty="0" smtClean="0">
                <a:solidFill>
                  <a:srgbClr val="73808E"/>
                </a:solidFill>
              </a:rPr>
              <a:t>that computes </a:t>
            </a:r>
            <a:r>
              <a:rPr lang="en-US" dirty="0">
                <a:solidFill>
                  <a:srgbClr val="73808E"/>
                </a:solidFill>
              </a:rPr>
              <a:t>information from three trusted data resources </a:t>
            </a:r>
            <a:r>
              <a:rPr lang="en-US" sz="2400" dirty="0">
                <a:solidFill>
                  <a:srgbClr val="73808E"/>
                </a:solidFill>
              </a:rPr>
              <a:t>(NIOSH, </a:t>
            </a:r>
            <a:r>
              <a:rPr lang="en-US" sz="2400" dirty="0" err="1">
                <a:solidFill>
                  <a:srgbClr val="73808E"/>
                </a:solidFill>
              </a:rPr>
              <a:t>RxNorm</a:t>
            </a:r>
            <a:r>
              <a:rPr lang="en-US" sz="2400" dirty="0">
                <a:solidFill>
                  <a:srgbClr val="73808E"/>
                </a:solidFill>
              </a:rPr>
              <a:t>, GC &lt;800&gt;) </a:t>
            </a:r>
            <a:r>
              <a:rPr lang="en-US" dirty="0">
                <a:solidFill>
                  <a:srgbClr val="73808E"/>
                </a:solidFill>
              </a:rPr>
              <a:t>to help </a:t>
            </a:r>
            <a:r>
              <a:rPr lang="en-US" u="sng" dirty="0" smtClean="0">
                <a:solidFill>
                  <a:schemeClr val="accent6"/>
                </a:solidFill>
              </a:rPr>
              <a:t>identify</a:t>
            </a:r>
            <a:r>
              <a:rPr lang="en-US" dirty="0" smtClean="0">
                <a:solidFill>
                  <a:srgbClr val="73808E"/>
                </a:solidFill>
              </a:rPr>
              <a:t> </a:t>
            </a:r>
            <a:r>
              <a:rPr lang="en-US" dirty="0">
                <a:solidFill>
                  <a:srgbClr val="73808E"/>
                </a:solidFill>
              </a:rPr>
              <a:t>HDs </a:t>
            </a:r>
            <a:r>
              <a:rPr lang="en-US" dirty="0">
                <a:solidFill>
                  <a:schemeClr val="accent6"/>
                </a:solidFill>
              </a:rPr>
              <a:t>at the point of practice </a:t>
            </a:r>
            <a:r>
              <a:rPr lang="en-US" dirty="0">
                <a:solidFill>
                  <a:srgbClr val="73808E"/>
                </a:solidFill>
              </a:rPr>
              <a:t>and to </a:t>
            </a:r>
            <a:r>
              <a:rPr lang="en-US" u="sng" dirty="0">
                <a:solidFill>
                  <a:schemeClr val="accent6"/>
                </a:solidFill>
              </a:rPr>
              <a:t>inform</a:t>
            </a:r>
            <a:r>
              <a:rPr lang="en-US" dirty="0">
                <a:solidFill>
                  <a:srgbClr val="73808E"/>
                </a:solidFill>
              </a:rPr>
              <a:t> </a:t>
            </a:r>
            <a:r>
              <a:rPr lang="en-US" dirty="0" smtClean="0">
                <a:solidFill>
                  <a:srgbClr val="73808E"/>
                </a:solidFill>
              </a:rPr>
              <a:t>the healthcare worker  </a:t>
            </a:r>
            <a:r>
              <a:rPr lang="en-US" dirty="0">
                <a:solidFill>
                  <a:srgbClr val="73808E"/>
                </a:solidFill>
              </a:rPr>
              <a:t>on what measures to take to </a:t>
            </a:r>
            <a:r>
              <a:rPr lang="en-US" dirty="0" smtClean="0">
                <a:solidFill>
                  <a:srgbClr val="73808E"/>
                </a:solidFill>
              </a:rPr>
              <a:t>help reduce their risk in accordance to established standards.</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023" y="1662177"/>
            <a:ext cx="3034228" cy="344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908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TextBox 68"/>
          <p:cNvSpPr txBox="1"/>
          <p:nvPr/>
        </p:nvSpPr>
        <p:spPr>
          <a:xfrm>
            <a:off x="54554" y="3434039"/>
            <a:ext cx="2180111" cy="369332"/>
          </a:xfrm>
          <a:prstGeom prst="rect">
            <a:avLst/>
          </a:prstGeom>
          <a:noFill/>
        </p:spPr>
        <p:txBody>
          <a:bodyPr wrap="square" lIns="121744" tIns="60872" rIns="121744" bIns="60872" rtlCol="0">
            <a:spAutoFit/>
          </a:bodyPr>
          <a:lstStyle/>
          <a:p>
            <a:pPr defTabSz="608759"/>
            <a:r>
              <a:rPr lang="en-US" sz="1600">
                <a:solidFill>
                  <a:srgbClr val="73808E"/>
                </a:solidFill>
                <a:latin typeface="Calibri" pitchFamily="34" charset="0"/>
              </a:rPr>
              <a:t>2. </a:t>
            </a:r>
            <a:r>
              <a:rPr lang="en-US" sz="1600" err="1">
                <a:solidFill>
                  <a:srgbClr val="73808E"/>
                </a:solidFill>
                <a:latin typeface="Calibri" pitchFamily="34" charset="0"/>
              </a:rPr>
              <a:t>RxNorm</a:t>
            </a:r>
            <a:endParaRPr lang="en-US" sz="1600">
              <a:solidFill>
                <a:srgbClr val="73808E"/>
              </a:solidFill>
              <a:latin typeface="Calibri" pitchFamily="34" charset="0"/>
            </a:endParaRPr>
          </a:p>
        </p:txBody>
      </p:sp>
      <p:sp>
        <p:nvSpPr>
          <p:cNvPr id="3" name="Title 2"/>
          <p:cNvSpPr>
            <a:spLocks noGrp="1"/>
          </p:cNvSpPr>
          <p:nvPr>
            <p:ph type="title"/>
          </p:nvPr>
        </p:nvSpPr>
        <p:spPr>
          <a:xfrm>
            <a:off x="202566" y="400247"/>
            <a:ext cx="11036048" cy="381000"/>
          </a:xfrm>
        </p:spPr>
        <p:txBody>
          <a:bodyPr/>
          <a:lstStyle/>
          <a:p>
            <a:r>
              <a:rPr lang="fr-FR" sz="3600" dirty="0" err="1">
                <a:solidFill>
                  <a:schemeClr val="tx1"/>
                </a:solidFill>
                <a:latin typeface="+mj-lt"/>
                <a:cs typeface="+mj-cs"/>
              </a:rPr>
              <a:t>What</a:t>
            </a:r>
            <a:r>
              <a:rPr lang="fr-FR" sz="3600" dirty="0">
                <a:solidFill>
                  <a:schemeClr val="tx1"/>
                </a:solidFill>
                <a:latin typeface="+mj-lt"/>
                <a:cs typeface="+mj-cs"/>
              </a:rPr>
              <a:t> </a:t>
            </a:r>
            <a:r>
              <a:rPr lang="fr-FR" sz="3600" dirty="0" err="1">
                <a:solidFill>
                  <a:schemeClr val="tx1"/>
                </a:solidFill>
                <a:latin typeface="+mj-lt"/>
                <a:cs typeface="+mj-cs"/>
              </a:rPr>
              <a:t>it</a:t>
            </a:r>
            <a:r>
              <a:rPr lang="fr-FR" sz="3600" dirty="0">
                <a:solidFill>
                  <a:schemeClr val="tx1"/>
                </a:solidFill>
                <a:latin typeface="+mj-lt"/>
                <a:cs typeface="+mj-cs"/>
              </a:rPr>
              <a:t> </a:t>
            </a:r>
            <a:r>
              <a:rPr lang="fr-FR" sz="3600" dirty="0" err="1">
                <a:solidFill>
                  <a:schemeClr val="tx1"/>
                </a:solidFill>
                <a:latin typeface="+mj-lt"/>
                <a:cs typeface="+mj-cs"/>
              </a:rPr>
              <a:t>is</a:t>
            </a:r>
            <a:r>
              <a:rPr lang="fr-FR" sz="3600" dirty="0">
                <a:solidFill>
                  <a:schemeClr val="tx1"/>
                </a:solidFill>
                <a:latin typeface="+mj-lt"/>
                <a:cs typeface="+mj-cs"/>
              </a:rPr>
              <a:t> and how </a:t>
            </a:r>
            <a:r>
              <a:rPr lang="fr-FR" sz="3600" dirty="0" err="1">
                <a:solidFill>
                  <a:schemeClr val="tx1"/>
                </a:solidFill>
                <a:latin typeface="+mj-lt"/>
                <a:cs typeface="+mj-cs"/>
              </a:rPr>
              <a:t>it</a:t>
            </a:r>
            <a:r>
              <a:rPr lang="fr-FR" sz="3600" dirty="0">
                <a:solidFill>
                  <a:schemeClr val="tx1"/>
                </a:solidFill>
                <a:latin typeface="+mj-lt"/>
                <a:cs typeface="+mj-cs"/>
              </a:rPr>
              <a:t> </a:t>
            </a:r>
            <a:r>
              <a:rPr lang="fr-FR" sz="3600" dirty="0" err="1">
                <a:solidFill>
                  <a:schemeClr val="tx1"/>
                </a:solidFill>
                <a:latin typeface="+mj-lt"/>
                <a:cs typeface="+mj-cs"/>
              </a:rPr>
              <a:t>works</a:t>
            </a:r>
            <a:endParaRPr lang="en-US" sz="3600" dirty="0">
              <a:solidFill>
                <a:schemeClr val="tx1"/>
              </a:solidFill>
              <a:latin typeface="+mj-lt"/>
              <a:cs typeface="+mj-cs"/>
            </a:endParaRPr>
          </a:p>
        </p:txBody>
      </p:sp>
      <p:sp>
        <p:nvSpPr>
          <p:cNvPr id="4" name="Oval 3"/>
          <p:cNvSpPr/>
          <p:nvPr/>
        </p:nvSpPr>
        <p:spPr>
          <a:xfrm>
            <a:off x="2401353" y="2937056"/>
            <a:ext cx="2315877" cy="2316480"/>
          </a:xfrm>
          <a:prstGeom prst="ellipse">
            <a:avLst/>
          </a:pr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8100000" scaled="1"/>
            <a:tileRect/>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744" tIns="60872" rIns="121744" bIns="60872" rtlCol="0" anchor="ctr"/>
          <a:lstStyle/>
          <a:p>
            <a:pPr algn="ctr" defTabSz="608759"/>
            <a:endParaRPr lang="en-US" sz="1500">
              <a:solidFill>
                <a:prstClr val="white"/>
              </a:solidFill>
              <a:latin typeface="Calibri" pitchFamily="34" charset="0"/>
            </a:endParaRPr>
          </a:p>
        </p:txBody>
      </p:sp>
      <p:sp>
        <p:nvSpPr>
          <p:cNvPr id="5" name="Oval 4"/>
          <p:cNvSpPr/>
          <p:nvPr/>
        </p:nvSpPr>
        <p:spPr>
          <a:xfrm>
            <a:off x="2525026" y="3064159"/>
            <a:ext cx="2072100" cy="2072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744" tIns="60872" rIns="121744" bIns="60872" rtlCol="0" anchor="ctr"/>
          <a:lstStyle/>
          <a:p>
            <a:pPr algn="ctr" defTabSz="608759"/>
            <a:endParaRPr lang="en-US" sz="1500">
              <a:solidFill>
                <a:prstClr val="white"/>
              </a:solidFill>
              <a:latin typeface="Calibri" pitchFamily="34" charset="0"/>
            </a:endParaRPr>
          </a:p>
        </p:txBody>
      </p:sp>
      <p:grpSp>
        <p:nvGrpSpPr>
          <p:cNvPr id="6" name="Group 107"/>
          <p:cNvGrpSpPr/>
          <p:nvPr/>
        </p:nvGrpSpPr>
        <p:grpSpPr>
          <a:xfrm>
            <a:off x="3280319" y="3251751"/>
            <a:ext cx="853218" cy="853440"/>
            <a:chOff x="560625" y="2276278"/>
            <a:chExt cx="1154211" cy="1152722"/>
          </a:xfrm>
          <a:solidFill>
            <a:schemeClr val="tx2"/>
          </a:solidFill>
        </p:grpSpPr>
        <p:sp>
          <p:nvSpPr>
            <p:cNvPr id="7" name="Freeform 6"/>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8" name="Freeform 8"/>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9" name="Freeform 9"/>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0" name="Freeform 10"/>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1" name="Freeform 11"/>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2" name="Freeform 12"/>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3" name="Freeform 13"/>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4" name="Freeform 14"/>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5" name="Freeform 15"/>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6" name="Freeform 16"/>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7" name="Freeform 17"/>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8" name="Freeform 18"/>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19" name="Freeform 19"/>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0" name="Freeform 20"/>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1" name="Freeform 21"/>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2" name="Freeform 22"/>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3" name="Freeform 23"/>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grpSp>
      <p:grpSp>
        <p:nvGrpSpPr>
          <p:cNvPr id="24" name="Group 108"/>
          <p:cNvGrpSpPr/>
          <p:nvPr/>
        </p:nvGrpSpPr>
        <p:grpSpPr>
          <a:xfrm>
            <a:off x="2617835" y="3758411"/>
            <a:ext cx="853218" cy="853440"/>
            <a:chOff x="560625" y="2276278"/>
            <a:chExt cx="1154211" cy="1152722"/>
          </a:xfrm>
          <a:solidFill>
            <a:schemeClr val="tx2"/>
          </a:solidFill>
        </p:grpSpPr>
        <p:sp>
          <p:nvSpPr>
            <p:cNvPr id="25" name="Freeform 6"/>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6" name="Freeform 8"/>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7" name="Freeform 9"/>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8" name="Freeform 10"/>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29" name="Freeform 11"/>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0" name="Freeform 12"/>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1" name="Freeform 13"/>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2" name="Freeform 14"/>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3" name="Freeform 15"/>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4" name="Freeform 16"/>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5" name="Freeform 17"/>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6" name="Freeform 18"/>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7" name="Freeform 19"/>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8" name="Freeform 20"/>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39" name="Freeform 21"/>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0" name="Freeform 22"/>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1" name="Freeform 23"/>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grpSp>
      <p:grpSp>
        <p:nvGrpSpPr>
          <p:cNvPr id="42" name="Group 126"/>
          <p:cNvGrpSpPr/>
          <p:nvPr/>
        </p:nvGrpSpPr>
        <p:grpSpPr>
          <a:xfrm>
            <a:off x="3518293" y="4038279"/>
            <a:ext cx="853218" cy="853440"/>
            <a:chOff x="560625" y="2276278"/>
            <a:chExt cx="1154211" cy="1152722"/>
          </a:xfrm>
          <a:solidFill>
            <a:schemeClr val="tx2"/>
          </a:solidFill>
        </p:grpSpPr>
        <p:sp>
          <p:nvSpPr>
            <p:cNvPr id="43" name="Freeform 6"/>
            <p:cNvSpPr>
              <a:spLocks noEditPoints="1"/>
            </p:cNvSpPr>
            <p:nvPr/>
          </p:nvSpPr>
          <p:spPr bwMode="auto">
            <a:xfrm>
              <a:off x="632856" y="2347020"/>
              <a:ext cx="1011238" cy="1011238"/>
            </a:xfrm>
            <a:custGeom>
              <a:avLst/>
              <a:gdLst/>
              <a:ahLst/>
              <a:cxnLst>
                <a:cxn ang="0">
                  <a:pos x="572" y="286"/>
                </a:cxn>
                <a:cxn ang="0">
                  <a:pos x="286" y="573"/>
                </a:cxn>
                <a:cxn ang="0">
                  <a:pos x="0" y="286"/>
                </a:cxn>
                <a:cxn ang="0">
                  <a:pos x="286" y="0"/>
                </a:cxn>
                <a:cxn ang="0">
                  <a:pos x="572" y="286"/>
                </a:cxn>
                <a:cxn ang="0">
                  <a:pos x="286" y="527"/>
                </a:cxn>
                <a:cxn ang="0">
                  <a:pos x="526" y="286"/>
                </a:cxn>
                <a:cxn ang="0">
                  <a:pos x="286" y="46"/>
                </a:cxn>
                <a:cxn ang="0">
                  <a:pos x="46" y="286"/>
                </a:cxn>
                <a:cxn ang="0">
                  <a:pos x="286" y="527"/>
                </a:cxn>
              </a:cxnLst>
              <a:rect l="0" t="0" r="r" b="b"/>
              <a:pathLst>
                <a:path w="572" h="573">
                  <a:moveTo>
                    <a:pt x="572" y="286"/>
                  </a:moveTo>
                  <a:cubicBezTo>
                    <a:pt x="572" y="444"/>
                    <a:pt x="444" y="573"/>
                    <a:pt x="286" y="573"/>
                  </a:cubicBezTo>
                  <a:cubicBezTo>
                    <a:pt x="128" y="573"/>
                    <a:pt x="0" y="444"/>
                    <a:pt x="0" y="286"/>
                  </a:cubicBezTo>
                  <a:cubicBezTo>
                    <a:pt x="0" y="128"/>
                    <a:pt x="128" y="0"/>
                    <a:pt x="286" y="0"/>
                  </a:cubicBezTo>
                  <a:cubicBezTo>
                    <a:pt x="444" y="0"/>
                    <a:pt x="572" y="128"/>
                    <a:pt x="572" y="286"/>
                  </a:cubicBezTo>
                  <a:close/>
                  <a:moveTo>
                    <a:pt x="286" y="527"/>
                  </a:moveTo>
                  <a:cubicBezTo>
                    <a:pt x="419" y="527"/>
                    <a:pt x="526" y="419"/>
                    <a:pt x="526" y="286"/>
                  </a:cubicBezTo>
                  <a:cubicBezTo>
                    <a:pt x="526" y="154"/>
                    <a:pt x="419" y="46"/>
                    <a:pt x="286" y="46"/>
                  </a:cubicBezTo>
                  <a:cubicBezTo>
                    <a:pt x="153" y="46"/>
                    <a:pt x="46" y="154"/>
                    <a:pt x="46" y="286"/>
                  </a:cubicBezTo>
                  <a:cubicBezTo>
                    <a:pt x="46" y="419"/>
                    <a:pt x="153" y="527"/>
                    <a:pt x="286" y="5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4" name="Freeform 8"/>
            <p:cNvSpPr>
              <a:spLocks/>
            </p:cNvSpPr>
            <p:nvPr/>
          </p:nvSpPr>
          <p:spPr bwMode="auto">
            <a:xfrm>
              <a:off x="1069223" y="2276278"/>
              <a:ext cx="136272" cy="126591"/>
            </a:xfrm>
            <a:custGeom>
              <a:avLst/>
              <a:gdLst/>
              <a:ahLst/>
              <a:cxnLst>
                <a:cxn ang="0">
                  <a:pos x="67" y="35"/>
                </a:cxn>
                <a:cxn ang="0">
                  <a:pos x="67" y="10"/>
                </a:cxn>
                <a:cxn ang="0">
                  <a:pos x="57" y="0"/>
                </a:cxn>
                <a:cxn ang="0">
                  <a:pos x="21" y="0"/>
                </a:cxn>
                <a:cxn ang="0">
                  <a:pos x="11" y="10"/>
                </a:cxn>
                <a:cxn ang="0">
                  <a:pos x="11" y="35"/>
                </a:cxn>
                <a:cxn ang="0">
                  <a:pos x="0" y="43"/>
                </a:cxn>
                <a:cxn ang="0">
                  <a:pos x="0" y="62"/>
                </a:cxn>
                <a:cxn ang="0">
                  <a:pos x="10" y="72"/>
                </a:cxn>
                <a:cxn ang="0">
                  <a:pos x="39" y="72"/>
                </a:cxn>
                <a:cxn ang="0">
                  <a:pos x="67" y="72"/>
                </a:cxn>
                <a:cxn ang="0">
                  <a:pos x="77" y="62"/>
                </a:cxn>
                <a:cxn ang="0">
                  <a:pos x="77" y="43"/>
                </a:cxn>
                <a:cxn ang="0">
                  <a:pos x="67" y="35"/>
                </a:cxn>
              </a:cxnLst>
              <a:rect l="0" t="0" r="r" b="b"/>
              <a:pathLst>
                <a:path w="77" h="72">
                  <a:moveTo>
                    <a:pt x="67" y="35"/>
                  </a:moveTo>
                  <a:cubicBezTo>
                    <a:pt x="67" y="30"/>
                    <a:pt x="67" y="10"/>
                    <a:pt x="67" y="10"/>
                  </a:cubicBezTo>
                  <a:cubicBezTo>
                    <a:pt x="67" y="4"/>
                    <a:pt x="62" y="0"/>
                    <a:pt x="57" y="0"/>
                  </a:cubicBezTo>
                  <a:cubicBezTo>
                    <a:pt x="21" y="0"/>
                    <a:pt x="21" y="0"/>
                    <a:pt x="21" y="0"/>
                  </a:cubicBezTo>
                  <a:cubicBezTo>
                    <a:pt x="15" y="0"/>
                    <a:pt x="11" y="4"/>
                    <a:pt x="11" y="10"/>
                  </a:cubicBezTo>
                  <a:cubicBezTo>
                    <a:pt x="11" y="10"/>
                    <a:pt x="11" y="30"/>
                    <a:pt x="11" y="35"/>
                  </a:cubicBezTo>
                  <a:cubicBezTo>
                    <a:pt x="11" y="40"/>
                    <a:pt x="0" y="43"/>
                    <a:pt x="0" y="43"/>
                  </a:cubicBezTo>
                  <a:cubicBezTo>
                    <a:pt x="0" y="62"/>
                    <a:pt x="0" y="62"/>
                    <a:pt x="0" y="62"/>
                  </a:cubicBezTo>
                  <a:cubicBezTo>
                    <a:pt x="0" y="68"/>
                    <a:pt x="5" y="72"/>
                    <a:pt x="10" y="72"/>
                  </a:cubicBezTo>
                  <a:cubicBezTo>
                    <a:pt x="39" y="72"/>
                    <a:pt x="39" y="72"/>
                    <a:pt x="39" y="72"/>
                  </a:cubicBezTo>
                  <a:cubicBezTo>
                    <a:pt x="67" y="72"/>
                    <a:pt x="67" y="72"/>
                    <a:pt x="67" y="72"/>
                  </a:cubicBezTo>
                  <a:cubicBezTo>
                    <a:pt x="73" y="72"/>
                    <a:pt x="77" y="68"/>
                    <a:pt x="77" y="62"/>
                  </a:cubicBezTo>
                  <a:cubicBezTo>
                    <a:pt x="77" y="43"/>
                    <a:pt x="77" y="43"/>
                    <a:pt x="77" y="43"/>
                  </a:cubicBezTo>
                  <a:cubicBezTo>
                    <a:pt x="77" y="43"/>
                    <a:pt x="67" y="40"/>
                    <a:pt x="67"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5" name="Freeform 9"/>
            <p:cNvSpPr>
              <a:spLocks/>
            </p:cNvSpPr>
            <p:nvPr/>
          </p:nvSpPr>
          <p:spPr bwMode="auto">
            <a:xfrm>
              <a:off x="874868" y="2304575"/>
              <a:ext cx="151909" cy="157122"/>
            </a:xfrm>
            <a:custGeom>
              <a:avLst/>
              <a:gdLst/>
              <a:ahLst/>
              <a:cxnLst>
                <a:cxn ang="0">
                  <a:pos x="63" y="30"/>
                </a:cxn>
                <a:cxn ang="0">
                  <a:pos x="54" y="7"/>
                </a:cxn>
                <a:cxn ang="0">
                  <a:pos x="40" y="2"/>
                </a:cxn>
                <a:cxn ang="0">
                  <a:pos x="7" y="15"/>
                </a:cxn>
                <a:cxn ang="0">
                  <a:pos x="2" y="29"/>
                </a:cxn>
                <a:cxn ang="0">
                  <a:pos x="12" y="52"/>
                </a:cxn>
                <a:cxn ang="0">
                  <a:pos x="5" y="63"/>
                </a:cxn>
                <a:cxn ang="0">
                  <a:pos x="12" y="81"/>
                </a:cxn>
                <a:cxn ang="0">
                  <a:pos x="25" y="87"/>
                </a:cxn>
                <a:cxn ang="0">
                  <a:pos x="52" y="76"/>
                </a:cxn>
                <a:cxn ang="0">
                  <a:pos x="78" y="65"/>
                </a:cxn>
                <a:cxn ang="0">
                  <a:pos x="83" y="52"/>
                </a:cxn>
                <a:cxn ang="0">
                  <a:pos x="76" y="33"/>
                </a:cxn>
                <a:cxn ang="0">
                  <a:pos x="63" y="30"/>
                </a:cxn>
              </a:cxnLst>
              <a:rect l="0" t="0" r="r" b="b"/>
              <a:pathLst>
                <a:path w="86" h="89">
                  <a:moveTo>
                    <a:pt x="63" y="30"/>
                  </a:moveTo>
                  <a:cubicBezTo>
                    <a:pt x="61" y="26"/>
                    <a:pt x="54" y="7"/>
                    <a:pt x="54" y="7"/>
                  </a:cubicBezTo>
                  <a:cubicBezTo>
                    <a:pt x="51" y="2"/>
                    <a:pt x="45" y="0"/>
                    <a:pt x="40" y="2"/>
                  </a:cubicBezTo>
                  <a:cubicBezTo>
                    <a:pt x="7" y="15"/>
                    <a:pt x="7" y="15"/>
                    <a:pt x="7" y="15"/>
                  </a:cubicBezTo>
                  <a:cubicBezTo>
                    <a:pt x="2" y="18"/>
                    <a:pt x="0" y="23"/>
                    <a:pt x="2" y="29"/>
                  </a:cubicBezTo>
                  <a:cubicBezTo>
                    <a:pt x="2" y="29"/>
                    <a:pt x="10" y="47"/>
                    <a:pt x="12" y="52"/>
                  </a:cubicBezTo>
                  <a:cubicBezTo>
                    <a:pt x="13" y="56"/>
                    <a:pt x="5" y="63"/>
                    <a:pt x="5" y="63"/>
                  </a:cubicBezTo>
                  <a:cubicBezTo>
                    <a:pt x="12" y="81"/>
                    <a:pt x="12" y="81"/>
                    <a:pt x="12" y="81"/>
                  </a:cubicBezTo>
                  <a:cubicBezTo>
                    <a:pt x="14" y="86"/>
                    <a:pt x="20" y="89"/>
                    <a:pt x="25" y="87"/>
                  </a:cubicBezTo>
                  <a:cubicBezTo>
                    <a:pt x="52" y="76"/>
                    <a:pt x="52" y="76"/>
                    <a:pt x="52" y="76"/>
                  </a:cubicBezTo>
                  <a:cubicBezTo>
                    <a:pt x="78" y="65"/>
                    <a:pt x="78" y="65"/>
                    <a:pt x="78" y="65"/>
                  </a:cubicBezTo>
                  <a:cubicBezTo>
                    <a:pt x="83" y="63"/>
                    <a:pt x="86" y="57"/>
                    <a:pt x="83" y="52"/>
                  </a:cubicBezTo>
                  <a:cubicBezTo>
                    <a:pt x="76" y="33"/>
                    <a:pt x="76" y="33"/>
                    <a:pt x="76" y="33"/>
                  </a:cubicBezTo>
                  <a:cubicBezTo>
                    <a:pt x="76" y="33"/>
                    <a:pt x="65" y="35"/>
                    <a:pt x="6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6" name="Freeform 10"/>
            <p:cNvSpPr>
              <a:spLocks/>
            </p:cNvSpPr>
            <p:nvPr/>
          </p:nvSpPr>
          <p:spPr bwMode="auto">
            <a:xfrm>
              <a:off x="699875" y="2415528"/>
              <a:ext cx="163079" cy="162334"/>
            </a:xfrm>
            <a:custGeom>
              <a:avLst/>
              <a:gdLst/>
              <a:ahLst/>
              <a:cxnLst>
                <a:cxn ang="0">
                  <a:pos x="61" y="21"/>
                </a:cxn>
                <a:cxn ang="0">
                  <a:pos x="44" y="4"/>
                </a:cxn>
                <a:cxn ang="0">
                  <a:pos x="30" y="4"/>
                </a:cxn>
                <a:cxn ang="0">
                  <a:pos x="4" y="29"/>
                </a:cxn>
                <a:cxn ang="0">
                  <a:pos x="4" y="43"/>
                </a:cxn>
                <a:cxn ang="0">
                  <a:pos x="22" y="61"/>
                </a:cxn>
                <a:cxn ang="0">
                  <a:pos x="20" y="74"/>
                </a:cxn>
                <a:cxn ang="0">
                  <a:pos x="34" y="88"/>
                </a:cxn>
                <a:cxn ang="0">
                  <a:pos x="48" y="88"/>
                </a:cxn>
                <a:cxn ang="0">
                  <a:pos x="68" y="68"/>
                </a:cxn>
                <a:cxn ang="0">
                  <a:pos x="88" y="48"/>
                </a:cxn>
                <a:cxn ang="0">
                  <a:pos x="88" y="33"/>
                </a:cxn>
                <a:cxn ang="0">
                  <a:pos x="75" y="19"/>
                </a:cxn>
                <a:cxn ang="0">
                  <a:pos x="61" y="21"/>
                </a:cxn>
              </a:cxnLst>
              <a:rect l="0" t="0" r="r" b="b"/>
              <a:pathLst>
                <a:path w="92" h="92">
                  <a:moveTo>
                    <a:pt x="61" y="21"/>
                  </a:moveTo>
                  <a:cubicBezTo>
                    <a:pt x="58" y="18"/>
                    <a:pt x="44" y="4"/>
                    <a:pt x="44" y="4"/>
                  </a:cubicBezTo>
                  <a:cubicBezTo>
                    <a:pt x="40" y="0"/>
                    <a:pt x="33" y="0"/>
                    <a:pt x="30" y="4"/>
                  </a:cubicBezTo>
                  <a:cubicBezTo>
                    <a:pt x="4" y="29"/>
                    <a:pt x="4" y="29"/>
                    <a:pt x="4" y="29"/>
                  </a:cubicBezTo>
                  <a:cubicBezTo>
                    <a:pt x="0" y="33"/>
                    <a:pt x="0" y="39"/>
                    <a:pt x="4" y="43"/>
                  </a:cubicBezTo>
                  <a:cubicBezTo>
                    <a:pt x="4" y="43"/>
                    <a:pt x="19" y="57"/>
                    <a:pt x="22" y="61"/>
                  </a:cubicBezTo>
                  <a:cubicBezTo>
                    <a:pt x="25" y="64"/>
                    <a:pt x="20" y="74"/>
                    <a:pt x="20" y="74"/>
                  </a:cubicBezTo>
                  <a:cubicBezTo>
                    <a:pt x="34" y="88"/>
                    <a:pt x="34" y="88"/>
                    <a:pt x="34" y="88"/>
                  </a:cubicBezTo>
                  <a:cubicBezTo>
                    <a:pt x="38" y="92"/>
                    <a:pt x="44" y="92"/>
                    <a:pt x="48" y="88"/>
                  </a:cubicBezTo>
                  <a:cubicBezTo>
                    <a:pt x="68" y="68"/>
                    <a:pt x="68" y="68"/>
                    <a:pt x="68" y="68"/>
                  </a:cubicBezTo>
                  <a:cubicBezTo>
                    <a:pt x="88" y="48"/>
                    <a:pt x="88" y="48"/>
                    <a:pt x="88" y="48"/>
                  </a:cubicBezTo>
                  <a:cubicBezTo>
                    <a:pt x="92" y="44"/>
                    <a:pt x="92" y="37"/>
                    <a:pt x="88" y="33"/>
                  </a:cubicBezTo>
                  <a:cubicBezTo>
                    <a:pt x="75" y="19"/>
                    <a:pt x="75" y="19"/>
                    <a:pt x="75" y="19"/>
                  </a:cubicBezTo>
                  <a:cubicBezTo>
                    <a:pt x="75" y="19"/>
                    <a:pt x="65" y="25"/>
                    <a:pt x="6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7" name="Freeform 11"/>
            <p:cNvSpPr>
              <a:spLocks/>
            </p:cNvSpPr>
            <p:nvPr/>
          </p:nvSpPr>
          <p:spPr bwMode="auto">
            <a:xfrm>
              <a:off x="588922" y="2588287"/>
              <a:ext cx="157122" cy="151909"/>
            </a:xfrm>
            <a:custGeom>
              <a:avLst/>
              <a:gdLst/>
              <a:ahLst/>
              <a:cxnLst>
                <a:cxn ang="0">
                  <a:pos x="52" y="12"/>
                </a:cxn>
                <a:cxn ang="0">
                  <a:pos x="29" y="2"/>
                </a:cxn>
                <a:cxn ang="0">
                  <a:pos x="16" y="8"/>
                </a:cxn>
                <a:cxn ang="0">
                  <a:pos x="2" y="41"/>
                </a:cxn>
                <a:cxn ang="0">
                  <a:pos x="8" y="54"/>
                </a:cxn>
                <a:cxn ang="0">
                  <a:pos x="31" y="64"/>
                </a:cxn>
                <a:cxn ang="0">
                  <a:pos x="34" y="76"/>
                </a:cxn>
                <a:cxn ang="0">
                  <a:pos x="52" y="84"/>
                </a:cxn>
                <a:cxn ang="0">
                  <a:pos x="65" y="78"/>
                </a:cxn>
                <a:cxn ang="0">
                  <a:pos x="76" y="52"/>
                </a:cxn>
                <a:cxn ang="0">
                  <a:pos x="87" y="26"/>
                </a:cxn>
                <a:cxn ang="0">
                  <a:pos x="82" y="13"/>
                </a:cxn>
                <a:cxn ang="0">
                  <a:pos x="63" y="5"/>
                </a:cxn>
                <a:cxn ang="0">
                  <a:pos x="52" y="12"/>
                </a:cxn>
              </a:cxnLst>
              <a:rect l="0" t="0" r="r" b="b"/>
              <a:pathLst>
                <a:path w="89" h="86">
                  <a:moveTo>
                    <a:pt x="52" y="12"/>
                  </a:moveTo>
                  <a:cubicBezTo>
                    <a:pt x="48" y="10"/>
                    <a:pt x="29" y="2"/>
                    <a:pt x="29" y="2"/>
                  </a:cubicBezTo>
                  <a:cubicBezTo>
                    <a:pt x="24" y="0"/>
                    <a:pt x="18" y="3"/>
                    <a:pt x="16" y="8"/>
                  </a:cubicBezTo>
                  <a:cubicBezTo>
                    <a:pt x="2" y="41"/>
                    <a:pt x="2" y="41"/>
                    <a:pt x="2" y="41"/>
                  </a:cubicBezTo>
                  <a:cubicBezTo>
                    <a:pt x="0" y="46"/>
                    <a:pt x="3" y="52"/>
                    <a:pt x="8" y="54"/>
                  </a:cubicBezTo>
                  <a:cubicBezTo>
                    <a:pt x="8" y="54"/>
                    <a:pt x="26" y="62"/>
                    <a:pt x="31" y="64"/>
                  </a:cubicBezTo>
                  <a:cubicBezTo>
                    <a:pt x="35" y="65"/>
                    <a:pt x="34" y="76"/>
                    <a:pt x="34" y="76"/>
                  </a:cubicBezTo>
                  <a:cubicBezTo>
                    <a:pt x="52" y="84"/>
                    <a:pt x="52" y="84"/>
                    <a:pt x="52" y="84"/>
                  </a:cubicBezTo>
                  <a:cubicBezTo>
                    <a:pt x="57" y="86"/>
                    <a:pt x="63" y="84"/>
                    <a:pt x="65" y="78"/>
                  </a:cubicBezTo>
                  <a:cubicBezTo>
                    <a:pt x="76" y="52"/>
                    <a:pt x="76" y="52"/>
                    <a:pt x="76" y="52"/>
                  </a:cubicBezTo>
                  <a:cubicBezTo>
                    <a:pt x="87" y="26"/>
                    <a:pt x="87" y="26"/>
                    <a:pt x="87" y="26"/>
                  </a:cubicBezTo>
                  <a:cubicBezTo>
                    <a:pt x="89" y="21"/>
                    <a:pt x="87" y="15"/>
                    <a:pt x="82" y="13"/>
                  </a:cubicBezTo>
                  <a:cubicBezTo>
                    <a:pt x="63" y="5"/>
                    <a:pt x="63" y="5"/>
                    <a:pt x="63" y="5"/>
                  </a:cubicBezTo>
                  <a:cubicBezTo>
                    <a:pt x="63" y="5"/>
                    <a:pt x="57" y="14"/>
                    <a:pt x="5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8" name="Freeform 12"/>
            <p:cNvSpPr>
              <a:spLocks/>
            </p:cNvSpPr>
            <p:nvPr/>
          </p:nvSpPr>
          <p:spPr bwMode="auto">
            <a:xfrm>
              <a:off x="560625" y="2784876"/>
              <a:ext cx="128825" cy="135527"/>
            </a:xfrm>
            <a:custGeom>
              <a:avLst/>
              <a:gdLst/>
              <a:ahLst/>
              <a:cxnLst>
                <a:cxn ang="0">
                  <a:pos x="35" y="10"/>
                </a:cxn>
                <a:cxn ang="0">
                  <a:pos x="10" y="10"/>
                </a:cxn>
                <a:cxn ang="0">
                  <a:pos x="0" y="21"/>
                </a:cxn>
                <a:cxn ang="0">
                  <a:pos x="0" y="56"/>
                </a:cxn>
                <a:cxn ang="0">
                  <a:pos x="10" y="66"/>
                </a:cxn>
                <a:cxn ang="0">
                  <a:pos x="35" y="66"/>
                </a:cxn>
                <a:cxn ang="0">
                  <a:pos x="43" y="77"/>
                </a:cxn>
                <a:cxn ang="0">
                  <a:pos x="63" y="77"/>
                </a:cxn>
                <a:cxn ang="0">
                  <a:pos x="73" y="67"/>
                </a:cxn>
                <a:cxn ang="0">
                  <a:pos x="73" y="38"/>
                </a:cxn>
                <a:cxn ang="0">
                  <a:pos x="73" y="10"/>
                </a:cxn>
                <a:cxn ang="0">
                  <a:pos x="63" y="0"/>
                </a:cxn>
                <a:cxn ang="0">
                  <a:pos x="43" y="0"/>
                </a:cxn>
                <a:cxn ang="0">
                  <a:pos x="35" y="10"/>
                </a:cxn>
              </a:cxnLst>
              <a:rect l="0" t="0" r="r" b="b"/>
              <a:pathLst>
                <a:path w="73" h="77">
                  <a:moveTo>
                    <a:pt x="35" y="10"/>
                  </a:moveTo>
                  <a:cubicBezTo>
                    <a:pt x="30" y="10"/>
                    <a:pt x="10" y="10"/>
                    <a:pt x="10" y="10"/>
                  </a:cubicBezTo>
                  <a:cubicBezTo>
                    <a:pt x="5" y="10"/>
                    <a:pt x="0" y="15"/>
                    <a:pt x="0" y="21"/>
                  </a:cubicBezTo>
                  <a:cubicBezTo>
                    <a:pt x="0" y="56"/>
                    <a:pt x="0" y="56"/>
                    <a:pt x="0" y="56"/>
                  </a:cubicBezTo>
                  <a:cubicBezTo>
                    <a:pt x="0" y="62"/>
                    <a:pt x="5" y="66"/>
                    <a:pt x="10" y="66"/>
                  </a:cubicBezTo>
                  <a:cubicBezTo>
                    <a:pt x="10" y="66"/>
                    <a:pt x="30" y="66"/>
                    <a:pt x="35" y="66"/>
                  </a:cubicBezTo>
                  <a:cubicBezTo>
                    <a:pt x="40" y="66"/>
                    <a:pt x="43" y="77"/>
                    <a:pt x="43" y="77"/>
                  </a:cubicBezTo>
                  <a:cubicBezTo>
                    <a:pt x="63" y="77"/>
                    <a:pt x="63" y="77"/>
                    <a:pt x="63" y="77"/>
                  </a:cubicBezTo>
                  <a:cubicBezTo>
                    <a:pt x="68" y="77"/>
                    <a:pt x="73" y="72"/>
                    <a:pt x="73" y="67"/>
                  </a:cubicBezTo>
                  <a:cubicBezTo>
                    <a:pt x="73" y="38"/>
                    <a:pt x="73" y="38"/>
                    <a:pt x="73" y="38"/>
                  </a:cubicBezTo>
                  <a:cubicBezTo>
                    <a:pt x="73" y="10"/>
                    <a:pt x="73" y="10"/>
                    <a:pt x="73" y="10"/>
                  </a:cubicBezTo>
                  <a:cubicBezTo>
                    <a:pt x="73" y="4"/>
                    <a:pt x="68" y="0"/>
                    <a:pt x="63" y="0"/>
                  </a:cubicBezTo>
                  <a:cubicBezTo>
                    <a:pt x="43" y="0"/>
                    <a:pt x="43" y="0"/>
                    <a:pt x="43" y="0"/>
                  </a:cubicBezTo>
                  <a:cubicBezTo>
                    <a:pt x="43" y="0"/>
                    <a:pt x="40" y="10"/>
                    <a:pt x="3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49" name="Freeform 13"/>
            <p:cNvSpPr>
              <a:spLocks/>
            </p:cNvSpPr>
            <p:nvPr/>
          </p:nvSpPr>
          <p:spPr bwMode="auto">
            <a:xfrm>
              <a:off x="588922" y="2965081"/>
              <a:ext cx="157122" cy="149675"/>
            </a:xfrm>
            <a:custGeom>
              <a:avLst/>
              <a:gdLst/>
              <a:ahLst/>
              <a:cxnLst>
                <a:cxn ang="0">
                  <a:pos x="31" y="22"/>
                </a:cxn>
                <a:cxn ang="0">
                  <a:pos x="8" y="32"/>
                </a:cxn>
                <a:cxn ang="0">
                  <a:pos x="2" y="45"/>
                </a:cxn>
                <a:cxn ang="0">
                  <a:pos x="16" y="78"/>
                </a:cxn>
                <a:cxn ang="0">
                  <a:pos x="29" y="83"/>
                </a:cxn>
                <a:cxn ang="0">
                  <a:pos x="52" y="74"/>
                </a:cxn>
                <a:cxn ang="0">
                  <a:pos x="63" y="81"/>
                </a:cxn>
                <a:cxn ang="0">
                  <a:pos x="82" y="73"/>
                </a:cxn>
                <a:cxn ang="0">
                  <a:pos x="87" y="60"/>
                </a:cxn>
                <a:cxn ang="0">
                  <a:pos x="76" y="33"/>
                </a:cxn>
                <a:cxn ang="0">
                  <a:pos x="65" y="7"/>
                </a:cxn>
                <a:cxn ang="0">
                  <a:pos x="52" y="2"/>
                </a:cxn>
                <a:cxn ang="0">
                  <a:pos x="34" y="9"/>
                </a:cxn>
                <a:cxn ang="0">
                  <a:pos x="31" y="22"/>
                </a:cxn>
              </a:cxnLst>
              <a:rect l="0" t="0" r="r" b="b"/>
              <a:pathLst>
                <a:path w="89" h="85">
                  <a:moveTo>
                    <a:pt x="31" y="22"/>
                  </a:moveTo>
                  <a:cubicBezTo>
                    <a:pt x="26" y="24"/>
                    <a:pt x="8" y="32"/>
                    <a:pt x="8" y="32"/>
                  </a:cubicBezTo>
                  <a:cubicBezTo>
                    <a:pt x="3" y="34"/>
                    <a:pt x="0" y="40"/>
                    <a:pt x="2" y="45"/>
                  </a:cubicBezTo>
                  <a:cubicBezTo>
                    <a:pt x="16" y="78"/>
                    <a:pt x="16" y="78"/>
                    <a:pt x="16" y="78"/>
                  </a:cubicBezTo>
                  <a:cubicBezTo>
                    <a:pt x="18" y="83"/>
                    <a:pt x="24" y="85"/>
                    <a:pt x="29" y="83"/>
                  </a:cubicBezTo>
                  <a:cubicBezTo>
                    <a:pt x="29" y="83"/>
                    <a:pt x="48" y="76"/>
                    <a:pt x="52" y="74"/>
                  </a:cubicBezTo>
                  <a:cubicBezTo>
                    <a:pt x="57" y="72"/>
                    <a:pt x="63" y="81"/>
                    <a:pt x="63" y="81"/>
                  </a:cubicBezTo>
                  <a:cubicBezTo>
                    <a:pt x="82" y="73"/>
                    <a:pt x="82" y="73"/>
                    <a:pt x="82" y="73"/>
                  </a:cubicBezTo>
                  <a:cubicBezTo>
                    <a:pt x="87" y="71"/>
                    <a:pt x="89" y="65"/>
                    <a:pt x="87" y="60"/>
                  </a:cubicBezTo>
                  <a:cubicBezTo>
                    <a:pt x="76" y="33"/>
                    <a:pt x="76" y="33"/>
                    <a:pt x="76" y="33"/>
                  </a:cubicBezTo>
                  <a:cubicBezTo>
                    <a:pt x="65" y="7"/>
                    <a:pt x="65" y="7"/>
                    <a:pt x="65" y="7"/>
                  </a:cubicBezTo>
                  <a:cubicBezTo>
                    <a:pt x="63" y="2"/>
                    <a:pt x="57" y="0"/>
                    <a:pt x="52" y="2"/>
                  </a:cubicBezTo>
                  <a:cubicBezTo>
                    <a:pt x="34" y="9"/>
                    <a:pt x="34" y="9"/>
                    <a:pt x="34" y="9"/>
                  </a:cubicBezTo>
                  <a:cubicBezTo>
                    <a:pt x="34" y="9"/>
                    <a:pt x="35" y="20"/>
                    <a:pt x="3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0" name="Freeform 14"/>
            <p:cNvSpPr>
              <a:spLocks/>
            </p:cNvSpPr>
            <p:nvPr/>
          </p:nvSpPr>
          <p:spPr bwMode="auto">
            <a:xfrm>
              <a:off x="699875" y="3127416"/>
              <a:ext cx="163079" cy="162334"/>
            </a:xfrm>
            <a:custGeom>
              <a:avLst/>
              <a:gdLst/>
              <a:ahLst/>
              <a:cxnLst>
                <a:cxn ang="0">
                  <a:pos x="22" y="31"/>
                </a:cxn>
                <a:cxn ang="0">
                  <a:pos x="4" y="48"/>
                </a:cxn>
                <a:cxn ang="0">
                  <a:pos x="4" y="63"/>
                </a:cxn>
                <a:cxn ang="0">
                  <a:pos x="30" y="88"/>
                </a:cxn>
                <a:cxn ang="0">
                  <a:pos x="44" y="88"/>
                </a:cxn>
                <a:cxn ang="0">
                  <a:pos x="62" y="70"/>
                </a:cxn>
                <a:cxn ang="0">
                  <a:pos x="75" y="72"/>
                </a:cxn>
                <a:cxn ang="0">
                  <a:pos x="88" y="58"/>
                </a:cxn>
                <a:cxn ang="0">
                  <a:pos x="88" y="44"/>
                </a:cxn>
                <a:cxn ang="0">
                  <a:pos x="68" y="24"/>
                </a:cxn>
                <a:cxn ang="0">
                  <a:pos x="48" y="4"/>
                </a:cxn>
                <a:cxn ang="0">
                  <a:pos x="34" y="4"/>
                </a:cxn>
                <a:cxn ang="0">
                  <a:pos x="20" y="18"/>
                </a:cxn>
                <a:cxn ang="0">
                  <a:pos x="22" y="31"/>
                </a:cxn>
              </a:cxnLst>
              <a:rect l="0" t="0" r="r" b="b"/>
              <a:pathLst>
                <a:path w="92" h="92">
                  <a:moveTo>
                    <a:pt x="22" y="31"/>
                  </a:moveTo>
                  <a:cubicBezTo>
                    <a:pt x="19" y="34"/>
                    <a:pt x="4" y="48"/>
                    <a:pt x="4" y="48"/>
                  </a:cubicBezTo>
                  <a:cubicBezTo>
                    <a:pt x="0" y="52"/>
                    <a:pt x="0" y="59"/>
                    <a:pt x="4" y="63"/>
                  </a:cubicBezTo>
                  <a:cubicBezTo>
                    <a:pt x="30" y="88"/>
                    <a:pt x="30" y="88"/>
                    <a:pt x="30" y="88"/>
                  </a:cubicBezTo>
                  <a:cubicBezTo>
                    <a:pt x="33" y="92"/>
                    <a:pt x="40" y="92"/>
                    <a:pt x="44" y="88"/>
                  </a:cubicBezTo>
                  <a:cubicBezTo>
                    <a:pt x="44" y="88"/>
                    <a:pt x="58" y="74"/>
                    <a:pt x="62" y="70"/>
                  </a:cubicBezTo>
                  <a:cubicBezTo>
                    <a:pt x="65" y="67"/>
                    <a:pt x="75" y="72"/>
                    <a:pt x="75" y="72"/>
                  </a:cubicBezTo>
                  <a:cubicBezTo>
                    <a:pt x="88" y="58"/>
                    <a:pt x="88" y="58"/>
                    <a:pt x="88" y="58"/>
                  </a:cubicBezTo>
                  <a:cubicBezTo>
                    <a:pt x="92" y="54"/>
                    <a:pt x="92" y="48"/>
                    <a:pt x="88" y="44"/>
                  </a:cubicBezTo>
                  <a:cubicBezTo>
                    <a:pt x="68" y="24"/>
                    <a:pt x="68" y="24"/>
                    <a:pt x="68" y="24"/>
                  </a:cubicBezTo>
                  <a:cubicBezTo>
                    <a:pt x="48" y="4"/>
                    <a:pt x="48" y="4"/>
                    <a:pt x="48" y="4"/>
                  </a:cubicBezTo>
                  <a:cubicBezTo>
                    <a:pt x="44" y="0"/>
                    <a:pt x="38" y="0"/>
                    <a:pt x="34" y="4"/>
                  </a:cubicBezTo>
                  <a:cubicBezTo>
                    <a:pt x="20" y="18"/>
                    <a:pt x="20" y="18"/>
                    <a:pt x="20" y="18"/>
                  </a:cubicBezTo>
                  <a:cubicBezTo>
                    <a:pt x="20" y="18"/>
                    <a:pt x="26" y="27"/>
                    <a:pt x="22"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1" name="Freeform 15"/>
            <p:cNvSpPr>
              <a:spLocks/>
            </p:cNvSpPr>
            <p:nvPr/>
          </p:nvSpPr>
          <p:spPr bwMode="auto">
            <a:xfrm>
              <a:off x="874868" y="3243581"/>
              <a:ext cx="151909" cy="157122"/>
            </a:xfrm>
            <a:custGeom>
              <a:avLst/>
              <a:gdLst/>
              <a:ahLst/>
              <a:cxnLst>
                <a:cxn ang="0">
                  <a:pos x="12" y="37"/>
                </a:cxn>
                <a:cxn ang="0">
                  <a:pos x="2" y="60"/>
                </a:cxn>
                <a:cxn ang="0">
                  <a:pos x="7" y="73"/>
                </a:cxn>
                <a:cxn ang="0">
                  <a:pos x="40" y="87"/>
                </a:cxn>
                <a:cxn ang="0">
                  <a:pos x="54" y="81"/>
                </a:cxn>
                <a:cxn ang="0">
                  <a:pos x="63" y="58"/>
                </a:cxn>
                <a:cxn ang="0">
                  <a:pos x="76" y="55"/>
                </a:cxn>
                <a:cxn ang="0">
                  <a:pos x="83" y="37"/>
                </a:cxn>
                <a:cxn ang="0">
                  <a:pos x="78" y="24"/>
                </a:cxn>
                <a:cxn ang="0">
                  <a:pos x="52" y="13"/>
                </a:cxn>
                <a:cxn ang="0">
                  <a:pos x="25" y="2"/>
                </a:cxn>
                <a:cxn ang="0">
                  <a:pos x="12" y="7"/>
                </a:cxn>
                <a:cxn ang="0">
                  <a:pos x="5" y="26"/>
                </a:cxn>
                <a:cxn ang="0">
                  <a:pos x="12" y="37"/>
                </a:cxn>
              </a:cxnLst>
              <a:rect l="0" t="0" r="r" b="b"/>
              <a:pathLst>
                <a:path w="86" h="89">
                  <a:moveTo>
                    <a:pt x="12" y="37"/>
                  </a:moveTo>
                  <a:cubicBezTo>
                    <a:pt x="10" y="41"/>
                    <a:pt x="2" y="60"/>
                    <a:pt x="2" y="60"/>
                  </a:cubicBezTo>
                  <a:cubicBezTo>
                    <a:pt x="0" y="65"/>
                    <a:pt x="2" y="71"/>
                    <a:pt x="7" y="73"/>
                  </a:cubicBezTo>
                  <a:cubicBezTo>
                    <a:pt x="40" y="87"/>
                    <a:pt x="40" y="87"/>
                    <a:pt x="40" y="87"/>
                  </a:cubicBezTo>
                  <a:cubicBezTo>
                    <a:pt x="45" y="89"/>
                    <a:pt x="51" y="87"/>
                    <a:pt x="54" y="81"/>
                  </a:cubicBezTo>
                  <a:cubicBezTo>
                    <a:pt x="54" y="81"/>
                    <a:pt x="61" y="63"/>
                    <a:pt x="63" y="58"/>
                  </a:cubicBezTo>
                  <a:cubicBezTo>
                    <a:pt x="65" y="54"/>
                    <a:pt x="76" y="55"/>
                    <a:pt x="76" y="55"/>
                  </a:cubicBezTo>
                  <a:cubicBezTo>
                    <a:pt x="83" y="37"/>
                    <a:pt x="83" y="37"/>
                    <a:pt x="83" y="37"/>
                  </a:cubicBezTo>
                  <a:cubicBezTo>
                    <a:pt x="86" y="32"/>
                    <a:pt x="83" y="26"/>
                    <a:pt x="78" y="24"/>
                  </a:cubicBezTo>
                  <a:cubicBezTo>
                    <a:pt x="52" y="13"/>
                    <a:pt x="52" y="13"/>
                    <a:pt x="52" y="13"/>
                  </a:cubicBezTo>
                  <a:cubicBezTo>
                    <a:pt x="25" y="2"/>
                    <a:pt x="25" y="2"/>
                    <a:pt x="25" y="2"/>
                  </a:cubicBezTo>
                  <a:cubicBezTo>
                    <a:pt x="20" y="0"/>
                    <a:pt x="14" y="2"/>
                    <a:pt x="12" y="7"/>
                  </a:cubicBezTo>
                  <a:cubicBezTo>
                    <a:pt x="5" y="26"/>
                    <a:pt x="5" y="26"/>
                    <a:pt x="5" y="26"/>
                  </a:cubicBezTo>
                  <a:cubicBezTo>
                    <a:pt x="5" y="26"/>
                    <a:pt x="13" y="32"/>
                    <a:pt x="1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2" name="Freeform 16"/>
            <p:cNvSpPr>
              <a:spLocks/>
            </p:cNvSpPr>
            <p:nvPr/>
          </p:nvSpPr>
          <p:spPr bwMode="auto">
            <a:xfrm>
              <a:off x="1069223" y="3300175"/>
              <a:ext cx="136272" cy="128825"/>
            </a:xfrm>
            <a:custGeom>
              <a:avLst/>
              <a:gdLst/>
              <a:ahLst/>
              <a:cxnLst>
                <a:cxn ang="0">
                  <a:pos x="11" y="38"/>
                </a:cxn>
                <a:cxn ang="0">
                  <a:pos x="11" y="63"/>
                </a:cxn>
                <a:cxn ang="0">
                  <a:pos x="21" y="73"/>
                </a:cxn>
                <a:cxn ang="0">
                  <a:pos x="57" y="73"/>
                </a:cxn>
                <a:cxn ang="0">
                  <a:pos x="67" y="63"/>
                </a:cxn>
                <a:cxn ang="0">
                  <a:pos x="67" y="38"/>
                </a:cxn>
                <a:cxn ang="0">
                  <a:pos x="77" y="30"/>
                </a:cxn>
                <a:cxn ang="0">
                  <a:pos x="77" y="10"/>
                </a:cxn>
                <a:cxn ang="0">
                  <a:pos x="67" y="0"/>
                </a:cxn>
                <a:cxn ang="0">
                  <a:pos x="39" y="0"/>
                </a:cxn>
                <a:cxn ang="0">
                  <a:pos x="10" y="0"/>
                </a:cxn>
                <a:cxn ang="0">
                  <a:pos x="0" y="10"/>
                </a:cxn>
                <a:cxn ang="0">
                  <a:pos x="0" y="30"/>
                </a:cxn>
                <a:cxn ang="0">
                  <a:pos x="11" y="38"/>
                </a:cxn>
              </a:cxnLst>
              <a:rect l="0" t="0" r="r" b="b"/>
              <a:pathLst>
                <a:path w="77" h="73">
                  <a:moveTo>
                    <a:pt x="11" y="38"/>
                  </a:moveTo>
                  <a:cubicBezTo>
                    <a:pt x="11" y="43"/>
                    <a:pt x="11" y="63"/>
                    <a:pt x="11" y="63"/>
                  </a:cubicBezTo>
                  <a:cubicBezTo>
                    <a:pt x="11" y="68"/>
                    <a:pt x="15" y="73"/>
                    <a:pt x="21" y="73"/>
                  </a:cubicBezTo>
                  <a:cubicBezTo>
                    <a:pt x="57" y="73"/>
                    <a:pt x="57" y="73"/>
                    <a:pt x="57" y="73"/>
                  </a:cubicBezTo>
                  <a:cubicBezTo>
                    <a:pt x="62" y="73"/>
                    <a:pt x="67" y="68"/>
                    <a:pt x="67" y="63"/>
                  </a:cubicBezTo>
                  <a:cubicBezTo>
                    <a:pt x="67" y="63"/>
                    <a:pt x="67" y="43"/>
                    <a:pt x="67" y="38"/>
                  </a:cubicBezTo>
                  <a:cubicBezTo>
                    <a:pt x="67" y="33"/>
                    <a:pt x="77" y="30"/>
                    <a:pt x="77" y="30"/>
                  </a:cubicBezTo>
                  <a:cubicBezTo>
                    <a:pt x="77" y="10"/>
                    <a:pt x="77" y="10"/>
                    <a:pt x="77" y="10"/>
                  </a:cubicBezTo>
                  <a:cubicBezTo>
                    <a:pt x="77" y="5"/>
                    <a:pt x="73" y="0"/>
                    <a:pt x="67" y="0"/>
                  </a:cubicBezTo>
                  <a:cubicBezTo>
                    <a:pt x="39" y="0"/>
                    <a:pt x="39" y="0"/>
                    <a:pt x="39" y="0"/>
                  </a:cubicBezTo>
                  <a:cubicBezTo>
                    <a:pt x="10" y="0"/>
                    <a:pt x="10" y="0"/>
                    <a:pt x="10" y="0"/>
                  </a:cubicBezTo>
                  <a:cubicBezTo>
                    <a:pt x="5" y="0"/>
                    <a:pt x="0" y="5"/>
                    <a:pt x="0" y="10"/>
                  </a:cubicBezTo>
                  <a:cubicBezTo>
                    <a:pt x="0" y="30"/>
                    <a:pt x="0" y="30"/>
                    <a:pt x="0" y="30"/>
                  </a:cubicBezTo>
                  <a:cubicBezTo>
                    <a:pt x="0" y="30"/>
                    <a:pt x="11" y="33"/>
                    <a:pt x="1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3" name="Freeform 17"/>
            <p:cNvSpPr>
              <a:spLocks/>
            </p:cNvSpPr>
            <p:nvPr/>
          </p:nvSpPr>
          <p:spPr bwMode="auto">
            <a:xfrm>
              <a:off x="1249428" y="3243581"/>
              <a:ext cx="152654" cy="157122"/>
            </a:xfrm>
            <a:custGeom>
              <a:avLst/>
              <a:gdLst/>
              <a:ahLst/>
              <a:cxnLst>
                <a:cxn ang="0">
                  <a:pos x="23" y="58"/>
                </a:cxn>
                <a:cxn ang="0">
                  <a:pos x="32" y="81"/>
                </a:cxn>
                <a:cxn ang="0">
                  <a:pos x="45" y="87"/>
                </a:cxn>
                <a:cxn ang="0">
                  <a:pos x="78" y="73"/>
                </a:cxn>
                <a:cxn ang="0">
                  <a:pos x="84" y="60"/>
                </a:cxn>
                <a:cxn ang="0">
                  <a:pos x="74" y="37"/>
                </a:cxn>
                <a:cxn ang="0">
                  <a:pos x="81" y="26"/>
                </a:cxn>
                <a:cxn ang="0">
                  <a:pos x="74" y="7"/>
                </a:cxn>
                <a:cxn ang="0">
                  <a:pos x="60" y="2"/>
                </a:cxn>
                <a:cxn ang="0">
                  <a:pos x="34" y="13"/>
                </a:cxn>
                <a:cxn ang="0">
                  <a:pos x="8" y="24"/>
                </a:cxn>
                <a:cxn ang="0">
                  <a:pos x="2" y="37"/>
                </a:cxn>
                <a:cxn ang="0">
                  <a:pos x="10" y="55"/>
                </a:cxn>
                <a:cxn ang="0">
                  <a:pos x="23" y="58"/>
                </a:cxn>
              </a:cxnLst>
              <a:rect l="0" t="0" r="r" b="b"/>
              <a:pathLst>
                <a:path w="86" h="89">
                  <a:moveTo>
                    <a:pt x="23" y="58"/>
                  </a:moveTo>
                  <a:cubicBezTo>
                    <a:pt x="24" y="63"/>
                    <a:pt x="32" y="81"/>
                    <a:pt x="32" y="81"/>
                  </a:cubicBezTo>
                  <a:cubicBezTo>
                    <a:pt x="34" y="87"/>
                    <a:pt x="40" y="89"/>
                    <a:pt x="45" y="87"/>
                  </a:cubicBezTo>
                  <a:cubicBezTo>
                    <a:pt x="78" y="73"/>
                    <a:pt x="78" y="73"/>
                    <a:pt x="78" y="73"/>
                  </a:cubicBezTo>
                  <a:cubicBezTo>
                    <a:pt x="83" y="71"/>
                    <a:pt x="86" y="65"/>
                    <a:pt x="84" y="60"/>
                  </a:cubicBezTo>
                  <a:cubicBezTo>
                    <a:pt x="84" y="60"/>
                    <a:pt x="76" y="41"/>
                    <a:pt x="74" y="37"/>
                  </a:cubicBezTo>
                  <a:cubicBezTo>
                    <a:pt x="72" y="32"/>
                    <a:pt x="81" y="26"/>
                    <a:pt x="81" y="26"/>
                  </a:cubicBezTo>
                  <a:cubicBezTo>
                    <a:pt x="74" y="7"/>
                    <a:pt x="74" y="7"/>
                    <a:pt x="74" y="7"/>
                  </a:cubicBezTo>
                  <a:cubicBezTo>
                    <a:pt x="71" y="2"/>
                    <a:pt x="66" y="0"/>
                    <a:pt x="60" y="2"/>
                  </a:cubicBezTo>
                  <a:cubicBezTo>
                    <a:pt x="34" y="13"/>
                    <a:pt x="34" y="13"/>
                    <a:pt x="34" y="13"/>
                  </a:cubicBezTo>
                  <a:cubicBezTo>
                    <a:pt x="8" y="24"/>
                    <a:pt x="8" y="24"/>
                    <a:pt x="8" y="24"/>
                  </a:cubicBezTo>
                  <a:cubicBezTo>
                    <a:pt x="3" y="26"/>
                    <a:pt x="0" y="32"/>
                    <a:pt x="2" y="37"/>
                  </a:cubicBezTo>
                  <a:cubicBezTo>
                    <a:pt x="10" y="55"/>
                    <a:pt x="10" y="55"/>
                    <a:pt x="10" y="55"/>
                  </a:cubicBezTo>
                  <a:cubicBezTo>
                    <a:pt x="10" y="55"/>
                    <a:pt x="21" y="54"/>
                    <a:pt x="23" y="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4" name="Freeform 18"/>
            <p:cNvSpPr>
              <a:spLocks/>
            </p:cNvSpPr>
            <p:nvPr/>
          </p:nvSpPr>
          <p:spPr bwMode="auto">
            <a:xfrm>
              <a:off x="1412507" y="3127416"/>
              <a:ext cx="162334" cy="162334"/>
            </a:xfrm>
            <a:custGeom>
              <a:avLst/>
              <a:gdLst/>
              <a:ahLst/>
              <a:cxnLst>
                <a:cxn ang="0">
                  <a:pos x="31" y="70"/>
                </a:cxn>
                <a:cxn ang="0">
                  <a:pos x="49" y="88"/>
                </a:cxn>
                <a:cxn ang="0">
                  <a:pos x="63" y="88"/>
                </a:cxn>
                <a:cxn ang="0">
                  <a:pos x="88" y="63"/>
                </a:cxn>
                <a:cxn ang="0">
                  <a:pos x="88" y="48"/>
                </a:cxn>
                <a:cxn ang="0">
                  <a:pos x="71" y="31"/>
                </a:cxn>
                <a:cxn ang="0">
                  <a:pos x="73" y="18"/>
                </a:cxn>
                <a:cxn ang="0">
                  <a:pos x="59" y="4"/>
                </a:cxn>
                <a:cxn ang="0">
                  <a:pos x="45" y="4"/>
                </a:cxn>
                <a:cxn ang="0">
                  <a:pos x="24" y="24"/>
                </a:cxn>
                <a:cxn ang="0">
                  <a:pos x="4" y="44"/>
                </a:cxn>
                <a:cxn ang="0">
                  <a:pos x="4" y="58"/>
                </a:cxn>
                <a:cxn ang="0">
                  <a:pos x="18" y="72"/>
                </a:cxn>
                <a:cxn ang="0">
                  <a:pos x="31" y="70"/>
                </a:cxn>
              </a:cxnLst>
              <a:rect l="0" t="0" r="r" b="b"/>
              <a:pathLst>
                <a:path w="92" h="92">
                  <a:moveTo>
                    <a:pt x="31" y="70"/>
                  </a:moveTo>
                  <a:cubicBezTo>
                    <a:pt x="35" y="74"/>
                    <a:pt x="49" y="88"/>
                    <a:pt x="49" y="88"/>
                  </a:cubicBezTo>
                  <a:cubicBezTo>
                    <a:pt x="53" y="92"/>
                    <a:pt x="59" y="92"/>
                    <a:pt x="63" y="88"/>
                  </a:cubicBezTo>
                  <a:cubicBezTo>
                    <a:pt x="88" y="63"/>
                    <a:pt x="88" y="63"/>
                    <a:pt x="88" y="63"/>
                  </a:cubicBezTo>
                  <a:cubicBezTo>
                    <a:pt x="92" y="59"/>
                    <a:pt x="92" y="52"/>
                    <a:pt x="88" y="48"/>
                  </a:cubicBezTo>
                  <a:cubicBezTo>
                    <a:pt x="88" y="48"/>
                    <a:pt x="74" y="34"/>
                    <a:pt x="71" y="31"/>
                  </a:cubicBezTo>
                  <a:cubicBezTo>
                    <a:pt x="67" y="27"/>
                    <a:pt x="73" y="18"/>
                    <a:pt x="73" y="18"/>
                  </a:cubicBezTo>
                  <a:cubicBezTo>
                    <a:pt x="59" y="4"/>
                    <a:pt x="59" y="4"/>
                    <a:pt x="59" y="4"/>
                  </a:cubicBezTo>
                  <a:cubicBezTo>
                    <a:pt x="55" y="0"/>
                    <a:pt x="49" y="0"/>
                    <a:pt x="45" y="4"/>
                  </a:cubicBezTo>
                  <a:cubicBezTo>
                    <a:pt x="24" y="24"/>
                    <a:pt x="24" y="24"/>
                    <a:pt x="24" y="24"/>
                  </a:cubicBezTo>
                  <a:cubicBezTo>
                    <a:pt x="4" y="44"/>
                    <a:pt x="4" y="44"/>
                    <a:pt x="4" y="44"/>
                  </a:cubicBezTo>
                  <a:cubicBezTo>
                    <a:pt x="0" y="48"/>
                    <a:pt x="0" y="54"/>
                    <a:pt x="4" y="58"/>
                  </a:cubicBezTo>
                  <a:cubicBezTo>
                    <a:pt x="18" y="72"/>
                    <a:pt x="18" y="72"/>
                    <a:pt x="18" y="72"/>
                  </a:cubicBezTo>
                  <a:cubicBezTo>
                    <a:pt x="18" y="72"/>
                    <a:pt x="28" y="67"/>
                    <a:pt x="31" y="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5" name="Freeform 19"/>
            <p:cNvSpPr>
              <a:spLocks/>
            </p:cNvSpPr>
            <p:nvPr/>
          </p:nvSpPr>
          <p:spPr bwMode="auto">
            <a:xfrm>
              <a:off x="1528673" y="2965081"/>
              <a:ext cx="159356" cy="149675"/>
            </a:xfrm>
            <a:custGeom>
              <a:avLst/>
              <a:gdLst/>
              <a:ahLst/>
              <a:cxnLst>
                <a:cxn ang="0">
                  <a:pos x="37" y="74"/>
                </a:cxn>
                <a:cxn ang="0">
                  <a:pos x="61" y="83"/>
                </a:cxn>
                <a:cxn ang="0">
                  <a:pos x="74" y="78"/>
                </a:cxn>
                <a:cxn ang="0">
                  <a:pos x="87" y="45"/>
                </a:cxn>
                <a:cxn ang="0">
                  <a:pos x="82" y="32"/>
                </a:cxn>
                <a:cxn ang="0">
                  <a:pos x="59" y="22"/>
                </a:cxn>
                <a:cxn ang="0">
                  <a:pos x="56" y="9"/>
                </a:cxn>
                <a:cxn ang="0">
                  <a:pos x="38" y="2"/>
                </a:cxn>
                <a:cxn ang="0">
                  <a:pos x="24" y="7"/>
                </a:cxn>
                <a:cxn ang="0">
                  <a:pos x="13" y="33"/>
                </a:cxn>
                <a:cxn ang="0">
                  <a:pos x="3" y="60"/>
                </a:cxn>
                <a:cxn ang="0">
                  <a:pos x="8" y="73"/>
                </a:cxn>
                <a:cxn ang="0">
                  <a:pos x="26" y="81"/>
                </a:cxn>
                <a:cxn ang="0">
                  <a:pos x="37" y="74"/>
                </a:cxn>
              </a:cxnLst>
              <a:rect l="0" t="0" r="r" b="b"/>
              <a:pathLst>
                <a:path w="90" h="85">
                  <a:moveTo>
                    <a:pt x="37" y="74"/>
                  </a:moveTo>
                  <a:cubicBezTo>
                    <a:pt x="42" y="76"/>
                    <a:pt x="61" y="83"/>
                    <a:pt x="61" y="83"/>
                  </a:cubicBezTo>
                  <a:cubicBezTo>
                    <a:pt x="66" y="85"/>
                    <a:pt x="72" y="83"/>
                    <a:pt x="74" y="78"/>
                  </a:cubicBezTo>
                  <a:cubicBezTo>
                    <a:pt x="87" y="45"/>
                    <a:pt x="87" y="45"/>
                    <a:pt x="87" y="45"/>
                  </a:cubicBezTo>
                  <a:cubicBezTo>
                    <a:pt x="90" y="40"/>
                    <a:pt x="87" y="34"/>
                    <a:pt x="82" y="32"/>
                  </a:cubicBezTo>
                  <a:cubicBezTo>
                    <a:pt x="82" y="32"/>
                    <a:pt x="63" y="24"/>
                    <a:pt x="59" y="22"/>
                  </a:cubicBezTo>
                  <a:cubicBezTo>
                    <a:pt x="54" y="20"/>
                    <a:pt x="56" y="9"/>
                    <a:pt x="56" y="9"/>
                  </a:cubicBezTo>
                  <a:cubicBezTo>
                    <a:pt x="38" y="2"/>
                    <a:pt x="38" y="2"/>
                    <a:pt x="38" y="2"/>
                  </a:cubicBezTo>
                  <a:cubicBezTo>
                    <a:pt x="32" y="0"/>
                    <a:pt x="27" y="2"/>
                    <a:pt x="24" y="7"/>
                  </a:cubicBezTo>
                  <a:cubicBezTo>
                    <a:pt x="13" y="33"/>
                    <a:pt x="13" y="33"/>
                    <a:pt x="13" y="33"/>
                  </a:cubicBezTo>
                  <a:cubicBezTo>
                    <a:pt x="3" y="60"/>
                    <a:pt x="3" y="60"/>
                    <a:pt x="3" y="60"/>
                  </a:cubicBezTo>
                  <a:cubicBezTo>
                    <a:pt x="0" y="65"/>
                    <a:pt x="3" y="71"/>
                    <a:pt x="8" y="73"/>
                  </a:cubicBezTo>
                  <a:cubicBezTo>
                    <a:pt x="26" y="81"/>
                    <a:pt x="26" y="81"/>
                    <a:pt x="26" y="81"/>
                  </a:cubicBezTo>
                  <a:cubicBezTo>
                    <a:pt x="26" y="81"/>
                    <a:pt x="33" y="72"/>
                    <a:pt x="37"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6" name="Freeform 20"/>
            <p:cNvSpPr>
              <a:spLocks/>
            </p:cNvSpPr>
            <p:nvPr/>
          </p:nvSpPr>
          <p:spPr bwMode="auto">
            <a:xfrm>
              <a:off x="1587500" y="2784876"/>
              <a:ext cx="127336" cy="135527"/>
            </a:xfrm>
            <a:custGeom>
              <a:avLst/>
              <a:gdLst/>
              <a:ahLst/>
              <a:cxnLst>
                <a:cxn ang="0">
                  <a:pos x="37" y="66"/>
                </a:cxn>
                <a:cxn ang="0">
                  <a:pos x="62" y="66"/>
                </a:cxn>
                <a:cxn ang="0">
                  <a:pos x="72" y="56"/>
                </a:cxn>
                <a:cxn ang="0">
                  <a:pos x="72" y="21"/>
                </a:cxn>
                <a:cxn ang="0">
                  <a:pos x="62" y="10"/>
                </a:cxn>
                <a:cxn ang="0">
                  <a:pos x="37" y="10"/>
                </a:cxn>
                <a:cxn ang="0">
                  <a:pos x="30" y="0"/>
                </a:cxn>
                <a:cxn ang="0">
                  <a:pos x="10" y="0"/>
                </a:cxn>
                <a:cxn ang="0">
                  <a:pos x="0" y="10"/>
                </a:cxn>
                <a:cxn ang="0">
                  <a:pos x="0" y="38"/>
                </a:cxn>
                <a:cxn ang="0">
                  <a:pos x="0" y="67"/>
                </a:cxn>
                <a:cxn ang="0">
                  <a:pos x="10" y="77"/>
                </a:cxn>
                <a:cxn ang="0">
                  <a:pos x="30" y="77"/>
                </a:cxn>
                <a:cxn ang="0">
                  <a:pos x="37" y="66"/>
                </a:cxn>
              </a:cxnLst>
              <a:rect l="0" t="0" r="r" b="b"/>
              <a:pathLst>
                <a:path w="72" h="77">
                  <a:moveTo>
                    <a:pt x="37" y="66"/>
                  </a:moveTo>
                  <a:cubicBezTo>
                    <a:pt x="42" y="66"/>
                    <a:pt x="62" y="66"/>
                    <a:pt x="62" y="66"/>
                  </a:cubicBezTo>
                  <a:cubicBezTo>
                    <a:pt x="68" y="66"/>
                    <a:pt x="72" y="62"/>
                    <a:pt x="72" y="56"/>
                  </a:cubicBezTo>
                  <a:cubicBezTo>
                    <a:pt x="72" y="21"/>
                    <a:pt x="72" y="21"/>
                    <a:pt x="72" y="21"/>
                  </a:cubicBezTo>
                  <a:cubicBezTo>
                    <a:pt x="72" y="15"/>
                    <a:pt x="68" y="10"/>
                    <a:pt x="62" y="10"/>
                  </a:cubicBezTo>
                  <a:cubicBezTo>
                    <a:pt x="62" y="10"/>
                    <a:pt x="42" y="10"/>
                    <a:pt x="37" y="10"/>
                  </a:cubicBezTo>
                  <a:cubicBezTo>
                    <a:pt x="32" y="10"/>
                    <a:pt x="30" y="0"/>
                    <a:pt x="30" y="0"/>
                  </a:cubicBezTo>
                  <a:cubicBezTo>
                    <a:pt x="10" y="0"/>
                    <a:pt x="10" y="0"/>
                    <a:pt x="10" y="0"/>
                  </a:cubicBezTo>
                  <a:cubicBezTo>
                    <a:pt x="4" y="0"/>
                    <a:pt x="0" y="4"/>
                    <a:pt x="0" y="10"/>
                  </a:cubicBezTo>
                  <a:cubicBezTo>
                    <a:pt x="0" y="38"/>
                    <a:pt x="0" y="38"/>
                    <a:pt x="0" y="38"/>
                  </a:cubicBezTo>
                  <a:cubicBezTo>
                    <a:pt x="0" y="67"/>
                    <a:pt x="0" y="67"/>
                    <a:pt x="0" y="67"/>
                  </a:cubicBezTo>
                  <a:cubicBezTo>
                    <a:pt x="0" y="72"/>
                    <a:pt x="4" y="77"/>
                    <a:pt x="10" y="77"/>
                  </a:cubicBezTo>
                  <a:cubicBezTo>
                    <a:pt x="30" y="77"/>
                    <a:pt x="30" y="77"/>
                    <a:pt x="30" y="77"/>
                  </a:cubicBezTo>
                  <a:cubicBezTo>
                    <a:pt x="30" y="77"/>
                    <a:pt x="32" y="66"/>
                    <a:pt x="37"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7" name="Freeform 21"/>
            <p:cNvSpPr>
              <a:spLocks/>
            </p:cNvSpPr>
            <p:nvPr/>
          </p:nvSpPr>
          <p:spPr bwMode="auto">
            <a:xfrm>
              <a:off x="1528673" y="2588287"/>
              <a:ext cx="159356" cy="151909"/>
            </a:xfrm>
            <a:custGeom>
              <a:avLst/>
              <a:gdLst/>
              <a:ahLst/>
              <a:cxnLst>
                <a:cxn ang="0">
                  <a:pos x="59" y="64"/>
                </a:cxn>
                <a:cxn ang="0">
                  <a:pos x="82" y="54"/>
                </a:cxn>
                <a:cxn ang="0">
                  <a:pos x="87" y="41"/>
                </a:cxn>
                <a:cxn ang="0">
                  <a:pos x="74" y="8"/>
                </a:cxn>
                <a:cxn ang="0">
                  <a:pos x="61" y="2"/>
                </a:cxn>
                <a:cxn ang="0">
                  <a:pos x="37" y="12"/>
                </a:cxn>
                <a:cxn ang="0">
                  <a:pos x="26" y="5"/>
                </a:cxn>
                <a:cxn ang="0">
                  <a:pos x="8" y="13"/>
                </a:cxn>
                <a:cxn ang="0">
                  <a:pos x="3" y="26"/>
                </a:cxn>
                <a:cxn ang="0">
                  <a:pos x="13" y="52"/>
                </a:cxn>
                <a:cxn ang="0">
                  <a:pos x="24" y="78"/>
                </a:cxn>
                <a:cxn ang="0">
                  <a:pos x="38" y="84"/>
                </a:cxn>
                <a:cxn ang="0">
                  <a:pos x="56" y="76"/>
                </a:cxn>
                <a:cxn ang="0">
                  <a:pos x="59" y="64"/>
                </a:cxn>
              </a:cxnLst>
              <a:rect l="0" t="0" r="r" b="b"/>
              <a:pathLst>
                <a:path w="90" h="86">
                  <a:moveTo>
                    <a:pt x="59" y="64"/>
                  </a:moveTo>
                  <a:cubicBezTo>
                    <a:pt x="63" y="62"/>
                    <a:pt x="82" y="54"/>
                    <a:pt x="82" y="54"/>
                  </a:cubicBezTo>
                  <a:cubicBezTo>
                    <a:pt x="87" y="52"/>
                    <a:pt x="90" y="46"/>
                    <a:pt x="87" y="41"/>
                  </a:cubicBezTo>
                  <a:cubicBezTo>
                    <a:pt x="74" y="8"/>
                    <a:pt x="74" y="8"/>
                    <a:pt x="74" y="8"/>
                  </a:cubicBezTo>
                  <a:cubicBezTo>
                    <a:pt x="72" y="3"/>
                    <a:pt x="66" y="0"/>
                    <a:pt x="61" y="2"/>
                  </a:cubicBezTo>
                  <a:cubicBezTo>
                    <a:pt x="61" y="2"/>
                    <a:pt x="42" y="10"/>
                    <a:pt x="37" y="12"/>
                  </a:cubicBezTo>
                  <a:cubicBezTo>
                    <a:pt x="33" y="14"/>
                    <a:pt x="26" y="5"/>
                    <a:pt x="26" y="5"/>
                  </a:cubicBezTo>
                  <a:cubicBezTo>
                    <a:pt x="8" y="13"/>
                    <a:pt x="8" y="13"/>
                    <a:pt x="8" y="13"/>
                  </a:cubicBezTo>
                  <a:cubicBezTo>
                    <a:pt x="3" y="15"/>
                    <a:pt x="0" y="21"/>
                    <a:pt x="3" y="26"/>
                  </a:cubicBezTo>
                  <a:cubicBezTo>
                    <a:pt x="13" y="52"/>
                    <a:pt x="13" y="52"/>
                    <a:pt x="13" y="52"/>
                  </a:cubicBezTo>
                  <a:cubicBezTo>
                    <a:pt x="24" y="78"/>
                    <a:pt x="24" y="78"/>
                    <a:pt x="24" y="78"/>
                  </a:cubicBezTo>
                  <a:cubicBezTo>
                    <a:pt x="27" y="84"/>
                    <a:pt x="32" y="86"/>
                    <a:pt x="38" y="84"/>
                  </a:cubicBezTo>
                  <a:cubicBezTo>
                    <a:pt x="56" y="76"/>
                    <a:pt x="56" y="76"/>
                    <a:pt x="56" y="76"/>
                  </a:cubicBezTo>
                  <a:cubicBezTo>
                    <a:pt x="56" y="76"/>
                    <a:pt x="54" y="65"/>
                    <a:pt x="59"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8" name="Freeform 22"/>
            <p:cNvSpPr>
              <a:spLocks/>
            </p:cNvSpPr>
            <p:nvPr/>
          </p:nvSpPr>
          <p:spPr bwMode="auto">
            <a:xfrm>
              <a:off x="1412507" y="2415528"/>
              <a:ext cx="162334" cy="162334"/>
            </a:xfrm>
            <a:custGeom>
              <a:avLst/>
              <a:gdLst/>
              <a:ahLst/>
              <a:cxnLst>
                <a:cxn ang="0">
                  <a:pos x="71" y="61"/>
                </a:cxn>
                <a:cxn ang="0">
                  <a:pos x="88" y="43"/>
                </a:cxn>
                <a:cxn ang="0">
                  <a:pos x="88" y="29"/>
                </a:cxn>
                <a:cxn ang="0">
                  <a:pos x="63" y="4"/>
                </a:cxn>
                <a:cxn ang="0">
                  <a:pos x="49" y="4"/>
                </a:cxn>
                <a:cxn ang="0">
                  <a:pos x="31" y="21"/>
                </a:cxn>
                <a:cxn ang="0">
                  <a:pos x="18" y="19"/>
                </a:cxn>
                <a:cxn ang="0">
                  <a:pos x="4" y="33"/>
                </a:cxn>
                <a:cxn ang="0">
                  <a:pos x="4" y="48"/>
                </a:cxn>
                <a:cxn ang="0">
                  <a:pos x="24" y="68"/>
                </a:cxn>
                <a:cxn ang="0">
                  <a:pos x="45" y="88"/>
                </a:cxn>
                <a:cxn ang="0">
                  <a:pos x="59" y="88"/>
                </a:cxn>
                <a:cxn ang="0">
                  <a:pos x="73" y="74"/>
                </a:cxn>
                <a:cxn ang="0">
                  <a:pos x="71" y="61"/>
                </a:cxn>
              </a:cxnLst>
              <a:rect l="0" t="0" r="r" b="b"/>
              <a:pathLst>
                <a:path w="92" h="92">
                  <a:moveTo>
                    <a:pt x="71" y="61"/>
                  </a:moveTo>
                  <a:cubicBezTo>
                    <a:pt x="74" y="57"/>
                    <a:pt x="88" y="43"/>
                    <a:pt x="88" y="43"/>
                  </a:cubicBezTo>
                  <a:cubicBezTo>
                    <a:pt x="92" y="39"/>
                    <a:pt x="92" y="33"/>
                    <a:pt x="88" y="29"/>
                  </a:cubicBezTo>
                  <a:cubicBezTo>
                    <a:pt x="63" y="4"/>
                    <a:pt x="63" y="4"/>
                    <a:pt x="63" y="4"/>
                  </a:cubicBezTo>
                  <a:cubicBezTo>
                    <a:pt x="59" y="0"/>
                    <a:pt x="53" y="0"/>
                    <a:pt x="49" y="4"/>
                  </a:cubicBezTo>
                  <a:cubicBezTo>
                    <a:pt x="49" y="4"/>
                    <a:pt x="35" y="18"/>
                    <a:pt x="31" y="21"/>
                  </a:cubicBezTo>
                  <a:cubicBezTo>
                    <a:pt x="28" y="25"/>
                    <a:pt x="18" y="19"/>
                    <a:pt x="18" y="19"/>
                  </a:cubicBezTo>
                  <a:cubicBezTo>
                    <a:pt x="4" y="33"/>
                    <a:pt x="4" y="33"/>
                    <a:pt x="4" y="33"/>
                  </a:cubicBezTo>
                  <a:cubicBezTo>
                    <a:pt x="0" y="37"/>
                    <a:pt x="0" y="44"/>
                    <a:pt x="4" y="48"/>
                  </a:cubicBezTo>
                  <a:cubicBezTo>
                    <a:pt x="24" y="68"/>
                    <a:pt x="24" y="68"/>
                    <a:pt x="24" y="68"/>
                  </a:cubicBezTo>
                  <a:cubicBezTo>
                    <a:pt x="45" y="88"/>
                    <a:pt x="45" y="88"/>
                    <a:pt x="45" y="88"/>
                  </a:cubicBezTo>
                  <a:cubicBezTo>
                    <a:pt x="49" y="92"/>
                    <a:pt x="55" y="92"/>
                    <a:pt x="59" y="88"/>
                  </a:cubicBezTo>
                  <a:cubicBezTo>
                    <a:pt x="73" y="74"/>
                    <a:pt x="73" y="74"/>
                    <a:pt x="73" y="74"/>
                  </a:cubicBezTo>
                  <a:cubicBezTo>
                    <a:pt x="73" y="74"/>
                    <a:pt x="67" y="64"/>
                    <a:pt x="71"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sp>
          <p:nvSpPr>
            <p:cNvPr id="59" name="Freeform 23"/>
            <p:cNvSpPr>
              <a:spLocks/>
            </p:cNvSpPr>
            <p:nvPr/>
          </p:nvSpPr>
          <p:spPr bwMode="auto">
            <a:xfrm>
              <a:off x="1249428" y="2304575"/>
              <a:ext cx="152654" cy="157122"/>
            </a:xfrm>
            <a:custGeom>
              <a:avLst/>
              <a:gdLst/>
              <a:ahLst/>
              <a:cxnLst>
                <a:cxn ang="0">
                  <a:pos x="74" y="52"/>
                </a:cxn>
                <a:cxn ang="0">
                  <a:pos x="84" y="29"/>
                </a:cxn>
                <a:cxn ang="0">
                  <a:pos x="78" y="15"/>
                </a:cxn>
                <a:cxn ang="0">
                  <a:pos x="45" y="2"/>
                </a:cxn>
                <a:cxn ang="0">
                  <a:pos x="32" y="7"/>
                </a:cxn>
                <a:cxn ang="0">
                  <a:pos x="23" y="30"/>
                </a:cxn>
                <a:cxn ang="0">
                  <a:pos x="10" y="33"/>
                </a:cxn>
                <a:cxn ang="0">
                  <a:pos x="2" y="52"/>
                </a:cxn>
                <a:cxn ang="0">
                  <a:pos x="8" y="65"/>
                </a:cxn>
                <a:cxn ang="0">
                  <a:pos x="34" y="76"/>
                </a:cxn>
                <a:cxn ang="0">
                  <a:pos x="60" y="87"/>
                </a:cxn>
                <a:cxn ang="0">
                  <a:pos x="74" y="81"/>
                </a:cxn>
                <a:cxn ang="0">
                  <a:pos x="81" y="63"/>
                </a:cxn>
                <a:cxn ang="0">
                  <a:pos x="74" y="52"/>
                </a:cxn>
              </a:cxnLst>
              <a:rect l="0" t="0" r="r" b="b"/>
              <a:pathLst>
                <a:path w="86" h="89">
                  <a:moveTo>
                    <a:pt x="74" y="52"/>
                  </a:moveTo>
                  <a:cubicBezTo>
                    <a:pt x="76" y="47"/>
                    <a:pt x="84" y="29"/>
                    <a:pt x="84" y="29"/>
                  </a:cubicBezTo>
                  <a:cubicBezTo>
                    <a:pt x="86" y="23"/>
                    <a:pt x="83" y="18"/>
                    <a:pt x="78" y="15"/>
                  </a:cubicBezTo>
                  <a:cubicBezTo>
                    <a:pt x="45" y="2"/>
                    <a:pt x="45" y="2"/>
                    <a:pt x="45" y="2"/>
                  </a:cubicBezTo>
                  <a:cubicBezTo>
                    <a:pt x="40" y="0"/>
                    <a:pt x="34" y="2"/>
                    <a:pt x="32" y="7"/>
                  </a:cubicBezTo>
                  <a:cubicBezTo>
                    <a:pt x="32" y="7"/>
                    <a:pt x="25" y="26"/>
                    <a:pt x="23" y="30"/>
                  </a:cubicBezTo>
                  <a:cubicBezTo>
                    <a:pt x="21" y="35"/>
                    <a:pt x="10" y="33"/>
                    <a:pt x="10" y="33"/>
                  </a:cubicBezTo>
                  <a:cubicBezTo>
                    <a:pt x="2" y="52"/>
                    <a:pt x="2" y="52"/>
                    <a:pt x="2" y="52"/>
                  </a:cubicBezTo>
                  <a:cubicBezTo>
                    <a:pt x="0" y="57"/>
                    <a:pt x="3" y="63"/>
                    <a:pt x="8" y="65"/>
                  </a:cubicBezTo>
                  <a:cubicBezTo>
                    <a:pt x="34" y="76"/>
                    <a:pt x="34" y="76"/>
                    <a:pt x="34" y="76"/>
                  </a:cubicBezTo>
                  <a:cubicBezTo>
                    <a:pt x="60" y="87"/>
                    <a:pt x="60" y="87"/>
                    <a:pt x="60" y="87"/>
                  </a:cubicBezTo>
                  <a:cubicBezTo>
                    <a:pt x="66" y="89"/>
                    <a:pt x="71" y="86"/>
                    <a:pt x="74" y="81"/>
                  </a:cubicBezTo>
                  <a:cubicBezTo>
                    <a:pt x="81" y="63"/>
                    <a:pt x="81" y="63"/>
                    <a:pt x="81" y="63"/>
                  </a:cubicBezTo>
                  <a:cubicBezTo>
                    <a:pt x="81" y="63"/>
                    <a:pt x="72" y="56"/>
                    <a:pt x="74"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608759"/>
              <a:endParaRPr lang="en-US" sz="1500">
                <a:solidFill>
                  <a:srgbClr val="73808E"/>
                </a:solidFill>
                <a:latin typeface="Calibri" pitchFamily="34" charset="0"/>
              </a:endParaRPr>
            </a:p>
          </p:txBody>
        </p:sp>
      </p:grpSp>
      <p:grpSp>
        <p:nvGrpSpPr>
          <p:cNvPr id="60" name="Group 149"/>
          <p:cNvGrpSpPr/>
          <p:nvPr/>
        </p:nvGrpSpPr>
        <p:grpSpPr>
          <a:xfrm>
            <a:off x="43984" y="2027589"/>
            <a:ext cx="3468708" cy="1245179"/>
            <a:chOff x="4724401" y="2133600"/>
            <a:chExt cx="4617221" cy="1906635"/>
          </a:xfrm>
        </p:grpSpPr>
        <p:cxnSp>
          <p:nvCxnSpPr>
            <p:cNvPr id="61" name="Straight Connector 60"/>
            <p:cNvCxnSpPr>
              <a:endCxn id="9" idx="10"/>
            </p:cNvCxnSpPr>
            <p:nvPr/>
          </p:nvCxnSpPr>
          <p:spPr>
            <a:xfrm>
              <a:off x="7774028" y="2189024"/>
              <a:ext cx="1567594" cy="1851211"/>
            </a:xfrm>
            <a:prstGeom prst="line">
              <a:avLst/>
            </a:prstGeom>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724401" y="2133600"/>
              <a:ext cx="3053406" cy="0"/>
            </a:xfrm>
            <a:prstGeom prst="line">
              <a:avLst/>
            </a:prstGeom>
            <a:ln/>
          </p:spPr>
          <p:style>
            <a:lnRef idx="1">
              <a:schemeClr val="dk1"/>
            </a:lnRef>
            <a:fillRef idx="0">
              <a:schemeClr val="dk1"/>
            </a:fillRef>
            <a:effectRef idx="0">
              <a:schemeClr val="dk1"/>
            </a:effectRef>
            <a:fontRef idx="minor">
              <a:schemeClr val="tx1"/>
            </a:fontRef>
          </p:style>
        </p:cxnSp>
      </p:grpSp>
      <p:sp>
        <p:nvSpPr>
          <p:cNvPr id="63" name="Rectangle 62"/>
          <p:cNvSpPr/>
          <p:nvPr/>
        </p:nvSpPr>
        <p:spPr>
          <a:xfrm>
            <a:off x="31344" y="2059915"/>
            <a:ext cx="2306527" cy="1341120"/>
          </a:xfrm>
          <a:prstGeom prst="rect">
            <a:avLst/>
          </a:prstGeom>
          <a:gradFill>
            <a:gsLst>
              <a:gs pos="0">
                <a:schemeClr val="bg2">
                  <a:lumMod val="90000"/>
                </a:schemeClr>
              </a:gs>
              <a:gs pos="50000">
                <a:schemeClr val="bg2">
                  <a:lumMod val="9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744" tIns="60872" rIns="121744" bIns="60872" rtlCol="0" anchor="t" anchorCtr="0"/>
          <a:lstStyle/>
          <a:p>
            <a:pPr marL="152180" indent="-152180" defTabSz="608759">
              <a:buFont typeface="Wingdings" panose="05000000000000000000" pitchFamily="2" charset="2"/>
              <a:buChar char="§"/>
            </a:pPr>
            <a:r>
              <a:rPr lang="en-US" sz="1100">
                <a:solidFill>
                  <a:srgbClr val="73808E"/>
                </a:solidFill>
                <a:latin typeface="Calibri" pitchFamily="34" charset="0"/>
              </a:rPr>
              <a:t>206 Drug Categories</a:t>
            </a:r>
          </a:p>
          <a:p>
            <a:pPr marL="152180" indent="-152180" defTabSz="608759">
              <a:buFont typeface="Wingdings" panose="05000000000000000000" pitchFamily="2" charset="2"/>
              <a:buChar char="§"/>
            </a:pPr>
            <a:r>
              <a:rPr lang="en-US" sz="1100">
                <a:solidFill>
                  <a:srgbClr val="73808E"/>
                </a:solidFill>
                <a:latin typeface="Calibri" pitchFamily="34" charset="0"/>
              </a:rPr>
              <a:t>Paper based</a:t>
            </a:r>
          </a:p>
          <a:p>
            <a:pPr marL="152180" indent="-152180" defTabSz="608759">
              <a:buFont typeface="Wingdings" panose="05000000000000000000" pitchFamily="2" charset="2"/>
              <a:buChar char="§"/>
            </a:pPr>
            <a:r>
              <a:rPr lang="en-US" sz="1100">
                <a:solidFill>
                  <a:srgbClr val="73808E"/>
                </a:solidFill>
                <a:latin typeface="Calibri" pitchFamily="34" charset="0"/>
              </a:rPr>
              <a:t>Formally updated every 2 years</a:t>
            </a:r>
          </a:p>
          <a:p>
            <a:pPr marL="152180" indent="-152180" defTabSz="608759">
              <a:buFont typeface="Wingdings" panose="05000000000000000000" pitchFamily="2" charset="2"/>
              <a:buChar char="§"/>
            </a:pPr>
            <a:r>
              <a:rPr lang="en-US" sz="1100">
                <a:solidFill>
                  <a:srgbClr val="73808E"/>
                </a:solidFill>
                <a:latin typeface="Calibri" pitchFamily="34" charset="0"/>
              </a:rPr>
              <a:t>Not recognized as preferred source</a:t>
            </a:r>
          </a:p>
        </p:txBody>
      </p:sp>
      <p:sp>
        <p:nvSpPr>
          <p:cNvPr id="64" name="TextBox 63"/>
          <p:cNvSpPr txBox="1"/>
          <p:nvPr/>
        </p:nvSpPr>
        <p:spPr>
          <a:xfrm>
            <a:off x="-3885" y="1744943"/>
            <a:ext cx="2405273" cy="369300"/>
          </a:xfrm>
          <a:prstGeom prst="rect">
            <a:avLst/>
          </a:prstGeom>
          <a:noFill/>
        </p:spPr>
        <p:txBody>
          <a:bodyPr wrap="square" lIns="121744" tIns="60872" rIns="121744" bIns="60872" rtlCol="0">
            <a:spAutoFit/>
          </a:bodyPr>
          <a:lstStyle/>
          <a:p>
            <a:pPr defTabSz="608759"/>
            <a:r>
              <a:rPr lang="en-US" sz="1600" dirty="0">
                <a:solidFill>
                  <a:srgbClr val="73808E"/>
                </a:solidFill>
                <a:latin typeface="Calibri" pitchFamily="34" charset="0"/>
              </a:rPr>
              <a:t>1. NIOSH/CDC List </a:t>
            </a:r>
          </a:p>
        </p:txBody>
      </p:sp>
      <p:grpSp>
        <p:nvGrpSpPr>
          <p:cNvPr id="65" name="Group 150"/>
          <p:cNvGrpSpPr/>
          <p:nvPr/>
        </p:nvGrpSpPr>
        <p:grpSpPr>
          <a:xfrm>
            <a:off x="31342" y="3722211"/>
            <a:ext cx="2811452" cy="199372"/>
            <a:chOff x="4786744" y="3353757"/>
            <a:chExt cx="3742343" cy="55973"/>
          </a:xfrm>
        </p:grpSpPr>
        <p:cxnSp>
          <p:nvCxnSpPr>
            <p:cNvPr id="66" name="Straight Connector 65"/>
            <p:cNvCxnSpPr/>
            <p:nvPr/>
          </p:nvCxnSpPr>
          <p:spPr>
            <a:xfrm>
              <a:off x="7853199" y="3353757"/>
              <a:ext cx="675888" cy="55973"/>
            </a:xfrm>
            <a:prstGeom prst="line">
              <a:avLst/>
            </a:prstGeom>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4786744" y="3353757"/>
              <a:ext cx="3066455" cy="0"/>
            </a:xfrm>
            <a:prstGeom prst="line">
              <a:avLst/>
            </a:prstGeom>
            <a:ln/>
          </p:spPr>
          <p:style>
            <a:lnRef idx="1">
              <a:schemeClr val="dk1"/>
            </a:lnRef>
            <a:fillRef idx="0">
              <a:schemeClr val="dk1"/>
            </a:fillRef>
            <a:effectRef idx="0">
              <a:schemeClr val="dk1"/>
            </a:effectRef>
            <a:fontRef idx="minor">
              <a:schemeClr val="tx1"/>
            </a:fontRef>
          </p:style>
        </p:cxnSp>
      </p:grpSp>
      <p:sp>
        <p:nvSpPr>
          <p:cNvPr id="68" name="Rectangle 67"/>
          <p:cNvSpPr/>
          <p:nvPr/>
        </p:nvSpPr>
        <p:spPr>
          <a:xfrm>
            <a:off x="31386" y="3765948"/>
            <a:ext cx="2303689" cy="1341120"/>
          </a:xfrm>
          <a:prstGeom prst="rect">
            <a:avLst/>
          </a:prstGeom>
          <a:gradFill>
            <a:gsLst>
              <a:gs pos="0">
                <a:schemeClr val="bg2">
                  <a:lumMod val="75000"/>
                </a:schemeClr>
              </a:gs>
              <a:gs pos="50000">
                <a:schemeClr val="bg2">
                  <a:lumMod val="9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744" tIns="60872" rIns="121744" bIns="60872" rtlCol="0" anchor="t" anchorCtr="0"/>
          <a:lstStyle/>
          <a:p>
            <a:pPr marL="152180" indent="-152180" defTabSz="608759">
              <a:buFont typeface="Wingdings" panose="05000000000000000000" pitchFamily="2" charset="2"/>
              <a:buChar char="§"/>
            </a:pPr>
            <a:r>
              <a:rPr lang="en-US" sz="1100" dirty="0">
                <a:solidFill>
                  <a:srgbClr val="73808E"/>
                </a:solidFill>
                <a:latin typeface="Calibri" pitchFamily="34" charset="0"/>
              </a:rPr>
              <a:t>&gt; 1,000 commercially available drugs in US</a:t>
            </a:r>
          </a:p>
          <a:p>
            <a:pPr marL="152180" indent="-152180" defTabSz="608759">
              <a:buFont typeface="Wingdings" panose="05000000000000000000" pitchFamily="2" charset="2"/>
              <a:buChar char="§"/>
            </a:pPr>
            <a:r>
              <a:rPr lang="en-US" sz="1100" dirty="0">
                <a:solidFill>
                  <a:srgbClr val="73808E"/>
                </a:solidFill>
                <a:latin typeface="Calibri" pitchFamily="34" charset="0"/>
              </a:rPr>
              <a:t>Monthly updates</a:t>
            </a:r>
          </a:p>
          <a:p>
            <a:pPr marL="152180" indent="-152180" defTabSz="608759">
              <a:buFont typeface="Wingdings" panose="05000000000000000000" pitchFamily="2" charset="2"/>
              <a:buChar char="§"/>
            </a:pPr>
            <a:r>
              <a:rPr lang="en-US" sz="1100" dirty="0">
                <a:solidFill>
                  <a:srgbClr val="73808E"/>
                </a:solidFill>
                <a:latin typeface="Calibri" pitchFamily="34" charset="0"/>
              </a:rPr>
              <a:t>Not coded to recognize HDs</a:t>
            </a:r>
          </a:p>
          <a:p>
            <a:pPr marL="152180" indent="-152180" defTabSz="608759">
              <a:buFont typeface="Wingdings" panose="05000000000000000000" pitchFamily="2" charset="2"/>
              <a:buChar char="§"/>
            </a:pPr>
            <a:r>
              <a:rPr lang="en-US" sz="1100" dirty="0">
                <a:solidFill>
                  <a:srgbClr val="73808E"/>
                </a:solidFill>
                <a:latin typeface="Calibri" pitchFamily="34" charset="0"/>
              </a:rPr>
              <a:t>Source data not HCW friendly</a:t>
            </a:r>
            <a:endParaRPr lang="en-US" sz="1500" dirty="0">
              <a:solidFill>
                <a:srgbClr val="73808E"/>
              </a:solidFill>
              <a:latin typeface="Calibri" pitchFamily="34" charset="0"/>
            </a:endParaRPr>
          </a:p>
        </p:txBody>
      </p:sp>
      <p:grpSp>
        <p:nvGrpSpPr>
          <p:cNvPr id="70" name="Group 151"/>
          <p:cNvGrpSpPr/>
          <p:nvPr/>
        </p:nvGrpSpPr>
        <p:grpSpPr>
          <a:xfrm>
            <a:off x="51587" y="4826772"/>
            <a:ext cx="3655111" cy="608441"/>
            <a:chOff x="8589467" y="5170990"/>
            <a:chExt cx="4865335" cy="931643"/>
          </a:xfrm>
        </p:grpSpPr>
        <p:cxnSp>
          <p:nvCxnSpPr>
            <p:cNvPr id="71" name="Straight Connector 70"/>
            <p:cNvCxnSpPr/>
            <p:nvPr/>
          </p:nvCxnSpPr>
          <p:spPr>
            <a:xfrm flipV="1">
              <a:off x="11629030" y="5170990"/>
              <a:ext cx="1825772" cy="931643"/>
            </a:xfrm>
            <a:prstGeom prst="line">
              <a:avLst/>
            </a:prstGeom>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8589467" y="6101041"/>
              <a:ext cx="3050225" cy="1588"/>
            </a:xfrm>
            <a:prstGeom prst="line">
              <a:avLst/>
            </a:prstGeom>
            <a:ln/>
          </p:spPr>
          <p:style>
            <a:lnRef idx="1">
              <a:schemeClr val="dk1"/>
            </a:lnRef>
            <a:fillRef idx="0">
              <a:schemeClr val="dk1"/>
            </a:fillRef>
            <a:effectRef idx="0">
              <a:schemeClr val="dk1"/>
            </a:effectRef>
            <a:fontRef idx="minor">
              <a:schemeClr val="tx1"/>
            </a:fontRef>
          </p:style>
        </p:cxnSp>
      </p:grpSp>
      <p:sp>
        <p:nvSpPr>
          <p:cNvPr id="73" name="Rectangle 72"/>
          <p:cNvSpPr/>
          <p:nvPr/>
        </p:nvSpPr>
        <p:spPr>
          <a:xfrm>
            <a:off x="31387" y="5469028"/>
            <a:ext cx="2303687" cy="1341120"/>
          </a:xfrm>
          <a:prstGeom prst="rect">
            <a:avLst/>
          </a:prstGeom>
          <a:gradFill>
            <a:gsLst>
              <a:gs pos="0">
                <a:schemeClr val="bg2">
                  <a:lumMod val="75000"/>
                </a:schemeClr>
              </a:gs>
              <a:gs pos="50000">
                <a:schemeClr val="bg2">
                  <a:lumMod val="9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744" tIns="60872" rIns="121744" bIns="60872" rtlCol="0" anchor="t" anchorCtr="0"/>
          <a:lstStyle/>
          <a:p>
            <a:pPr marL="152180" indent="-152180" defTabSz="608759">
              <a:buFont typeface="Wingdings" panose="05000000000000000000" pitchFamily="2" charset="2"/>
              <a:buChar char="§"/>
            </a:pPr>
            <a:r>
              <a:rPr lang="en-US" sz="1100">
                <a:solidFill>
                  <a:srgbClr val="73808E"/>
                </a:solidFill>
                <a:latin typeface="Calibri" pitchFamily="34" charset="0"/>
              </a:rPr>
              <a:t>Provides guidance on how to safely handle HD</a:t>
            </a:r>
          </a:p>
          <a:p>
            <a:pPr marL="152180" indent="-152180" defTabSz="608759">
              <a:buFont typeface="Wingdings" panose="05000000000000000000" pitchFamily="2" charset="2"/>
              <a:buChar char="§"/>
            </a:pPr>
            <a:r>
              <a:rPr lang="en-US" sz="1100">
                <a:solidFill>
                  <a:srgbClr val="73808E"/>
                </a:solidFill>
                <a:latin typeface="Calibri" pitchFamily="34" charset="0"/>
              </a:rPr>
              <a:t>Static resource</a:t>
            </a:r>
          </a:p>
          <a:p>
            <a:pPr marL="152180" indent="-152180" defTabSz="608759">
              <a:buFont typeface="Wingdings" panose="05000000000000000000" pitchFamily="2" charset="2"/>
              <a:buChar char="§"/>
            </a:pPr>
            <a:r>
              <a:rPr lang="en-US" sz="1100">
                <a:solidFill>
                  <a:srgbClr val="73808E"/>
                </a:solidFill>
                <a:latin typeface="Calibri" pitchFamily="34" charset="0"/>
              </a:rPr>
              <a:t>Not recognized as known or preferred source </a:t>
            </a:r>
          </a:p>
          <a:p>
            <a:pPr marL="456541" indent="-456541" defTabSz="608759">
              <a:buFont typeface="Wingdings" panose="05000000000000000000" pitchFamily="2" charset="2"/>
              <a:buChar char="§"/>
            </a:pPr>
            <a:endParaRPr lang="en-US" sz="1500">
              <a:solidFill>
                <a:srgbClr val="73808E"/>
              </a:solidFill>
              <a:latin typeface="Calibri" pitchFamily="34" charset="0"/>
            </a:endParaRPr>
          </a:p>
        </p:txBody>
      </p:sp>
      <p:sp>
        <p:nvSpPr>
          <p:cNvPr id="74" name="TextBox 73"/>
          <p:cNvSpPr txBox="1"/>
          <p:nvPr/>
        </p:nvSpPr>
        <p:spPr>
          <a:xfrm>
            <a:off x="42902" y="5134327"/>
            <a:ext cx="1875045" cy="369332"/>
          </a:xfrm>
          <a:prstGeom prst="rect">
            <a:avLst/>
          </a:prstGeom>
          <a:noFill/>
        </p:spPr>
        <p:txBody>
          <a:bodyPr wrap="square" lIns="121744" tIns="60872" rIns="121744" bIns="60872" rtlCol="0">
            <a:spAutoFit/>
          </a:bodyPr>
          <a:lstStyle/>
          <a:p>
            <a:pPr defTabSz="608759"/>
            <a:r>
              <a:rPr lang="en-US" sz="1600">
                <a:solidFill>
                  <a:srgbClr val="73808E"/>
                </a:solidFill>
                <a:latin typeface="Calibri" pitchFamily="34" charset="0"/>
              </a:rPr>
              <a:t>3. USP &lt;800&gt;</a:t>
            </a:r>
          </a:p>
        </p:txBody>
      </p:sp>
      <p:sp>
        <p:nvSpPr>
          <p:cNvPr id="76" name="TextBox 75"/>
          <p:cNvSpPr txBox="1"/>
          <p:nvPr/>
        </p:nvSpPr>
        <p:spPr>
          <a:xfrm>
            <a:off x="2525026" y="5449223"/>
            <a:ext cx="1846484" cy="846343"/>
          </a:xfrm>
          <a:prstGeom prst="rect">
            <a:avLst/>
          </a:prstGeom>
          <a:noFill/>
        </p:spPr>
        <p:txBody>
          <a:bodyPr wrap="square" lIns="121744" tIns="60872" rIns="121744" bIns="60872" rtlCol="0">
            <a:spAutoFit/>
          </a:bodyPr>
          <a:lstStyle/>
          <a:p>
            <a:pPr algn="ctr" defTabSz="608759"/>
            <a:r>
              <a:rPr lang="en-US" sz="1500" dirty="0">
                <a:solidFill>
                  <a:srgbClr val="73808E"/>
                </a:solidFill>
              </a:rPr>
              <a:t>USP </a:t>
            </a:r>
          </a:p>
          <a:p>
            <a:pPr algn="ctr" defTabSz="608759"/>
            <a:r>
              <a:rPr lang="en-US" sz="1500" b="1" dirty="0">
                <a:solidFill>
                  <a:srgbClr val="73808E"/>
                </a:solidFill>
              </a:rPr>
              <a:t>&lt;800&gt; </a:t>
            </a:r>
            <a:r>
              <a:rPr lang="en-US" sz="1600" b="1" dirty="0">
                <a:solidFill>
                  <a:srgbClr val="73808E"/>
                </a:solidFill>
              </a:rPr>
              <a:t>HazRx™</a:t>
            </a:r>
          </a:p>
          <a:p>
            <a:pPr algn="ctr" defTabSz="608759"/>
            <a:r>
              <a:rPr lang="en-US" sz="1600" b="1" dirty="0">
                <a:solidFill>
                  <a:srgbClr val="73808E"/>
                </a:solidFill>
              </a:rPr>
              <a:t>Mobile App</a:t>
            </a:r>
          </a:p>
        </p:txBody>
      </p:sp>
      <p:sp>
        <p:nvSpPr>
          <p:cNvPr id="77" name="TextBox 76"/>
          <p:cNvSpPr txBox="1"/>
          <p:nvPr/>
        </p:nvSpPr>
        <p:spPr>
          <a:xfrm>
            <a:off x="3503807" y="3481815"/>
            <a:ext cx="357603" cy="369332"/>
          </a:xfrm>
          <a:prstGeom prst="rect">
            <a:avLst/>
          </a:prstGeom>
          <a:noFill/>
        </p:spPr>
        <p:txBody>
          <a:bodyPr wrap="square" lIns="121744" tIns="60872" rIns="121744" bIns="60872" rtlCol="0">
            <a:spAutoFit/>
          </a:bodyPr>
          <a:lstStyle/>
          <a:p>
            <a:pPr defTabSz="608759"/>
            <a:r>
              <a:rPr lang="en-US" sz="1600">
                <a:solidFill>
                  <a:srgbClr val="73808E"/>
                </a:solidFill>
              </a:rPr>
              <a:t>1</a:t>
            </a:r>
          </a:p>
        </p:txBody>
      </p:sp>
      <p:sp>
        <p:nvSpPr>
          <p:cNvPr id="78" name="TextBox 77"/>
          <p:cNvSpPr txBox="1"/>
          <p:nvPr/>
        </p:nvSpPr>
        <p:spPr>
          <a:xfrm>
            <a:off x="2858254" y="3985347"/>
            <a:ext cx="357603" cy="369332"/>
          </a:xfrm>
          <a:prstGeom prst="rect">
            <a:avLst/>
          </a:prstGeom>
          <a:noFill/>
        </p:spPr>
        <p:txBody>
          <a:bodyPr wrap="square" lIns="121744" tIns="60872" rIns="121744" bIns="60872" rtlCol="0">
            <a:spAutoFit/>
          </a:bodyPr>
          <a:lstStyle/>
          <a:p>
            <a:pPr defTabSz="608759"/>
            <a:r>
              <a:rPr lang="en-US" sz="1600">
                <a:solidFill>
                  <a:srgbClr val="73808E"/>
                </a:solidFill>
              </a:rPr>
              <a:t>2</a:t>
            </a:r>
          </a:p>
        </p:txBody>
      </p:sp>
      <p:sp>
        <p:nvSpPr>
          <p:cNvPr id="79" name="TextBox 78"/>
          <p:cNvSpPr txBox="1"/>
          <p:nvPr/>
        </p:nvSpPr>
        <p:spPr>
          <a:xfrm>
            <a:off x="3757344" y="4265507"/>
            <a:ext cx="357603" cy="369332"/>
          </a:xfrm>
          <a:prstGeom prst="rect">
            <a:avLst/>
          </a:prstGeom>
          <a:noFill/>
        </p:spPr>
        <p:txBody>
          <a:bodyPr wrap="square" lIns="121744" tIns="60872" rIns="121744" bIns="60872" rtlCol="0">
            <a:spAutoFit/>
          </a:bodyPr>
          <a:lstStyle/>
          <a:p>
            <a:pPr defTabSz="608759"/>
            <a:r>
              <a:rPr lang="en-US" sz="1600">
                <a:solidFill>
                  <a:srgbClr val="73808E"/>
                </a:solidFill>
              </a:rPr>
              <a:t>3</a:t>
            </a:r>
          </a:p>
        </p:txBody>
      </p:sp>
      <p:grpSp>
        <p:nvGrpSpPr>
          <p:cNvPr id="89" name="Group 88"/>
          <p:cNvGrpSpPr/>
          <p:nvPr/>
        </p:nvGrpSpPr>
        <p:grpSpPr>
          <a:xfrm>
            <a:off x="7571313" y="1952036"/>
            <a:ext cx="4617512" cy="653690"/>
            <a:chOff x="7571313" y="2015131"/>
            <a:chExt cx="4617512" cy="653682"/>
          </a:xfrm>
        </p:grpSpPr>
        <p:sp>
          <p:nvSpPr>
            <p:cNvPr id="103" name="Rectangle 102"/>
            <p:cNvSpPr/>
            <p:nvPr/>
          </p:nvSpPr>
          <p:spPr>
            <a:xfrm>
              <a:off x="7571313" y="2015131"/>
              <a:ext cx="4542768" cy="603406"/>
            </a:xfrm>
            <a:prstGeom prst="rect">
              <a:avLst/>
            </a:prstGeom>
            <a:solidFill>
              <a:srgbClr val="000000">
                <a:alpha val="10196"/>
              </a:srgb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608759"/>
              <a:endParaRPr lang="en-US" sz="1500">
                <a:solidFill>
                  <a:prstClr val="white"/>
                </a:solidFill>
              </a:endParaRPr>
            </a:p>
          </p:txBody>
        </p:sp>
        <p:sp>
          <p:nvSpPr>
            <p:cNvPr id="105" name="TextBox 104"/>
            <p:cNvSpPr txBox="1"/>
            <p:nvPr/>
          </p:nvSpPr>
          <p:spPr>
            <a:xfrm>
              <a:off x="7720659" y="2057160"/>
              <a:ext cx="1838236" cy="574515"/>
            </a:xfrm>
            <a:prstGeom prst="rect">
              <a:avLst/>
            </a:prstGeom>
            <a:noFill/>
          </p:spPr>
          <p:txBody>
            <a:bodyPr wrap="square" rtlCol="0">
              <a:spAutoFit/>
            </a:bodyPr>
            <a:lstStyle/>
            <a:p>
              <a:pPr defTabSz="608759"/>
              <a:r>
                <a:rPr lang="en-US" sz="1500" err="1">
                  <a:solidFill>
                    <a:srgbClr val="73808E"/>
                  </a:solidFill>
                </a:rPr>
                <a:t>OneStop</a:t>
              </a:r>
              <a:endParaRPr lang="en-US" sz="1500">
                <a:solidFill>
                  <a:srgbClr val="73808E"/>
                </a:solidFill>
              </a:endParaRPr>
            </a:p>
            <a:p>
              <a:pPr defTabSz="608759"/>
              <a:r>
                <a:rPr lang="en-US" sz="1500">
                  <a:solidFill>
                    <a:srgbClr val="73808E"/>
                  </a:solidFill>
                </a:rPr>
                <a:t>Information Shop </a:t>
              </a:r>
            </a:p>
          </p:txBody>
        </p:sp>
        <p:sp>
          <p:nvSpPr>
            <p:cNvPr id="109" name="Chevron 108"/>
            <p:cNvSpPr/>
            <p:nvPr/>
          </p:nvSpPr>
          <p:spPr>
            <a:xfrm>
              <a:off x="9384806" y="2063784"/>
              <a:ext cx="172523" cy="459472"/>
            </a:xfrm>
            <a:prstGeom prst="chevron">
              <a:avLst>
                <a:gd name="adj" fmla="val 71433"/>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759"/>
              <a:endParaRPr lang="en-US" sz="1500">
                <a:solidFill>
                  <a:prstClr val="white"/>
                </a:solidFill>
              </a:endParaRPr>
            </a:p>
          </p:txBody>
        </p:sp>
        <p:sp>
          <p:nvSpPr>
            <p:cNvPr id="113" name="Rectangle 112"/>
            <p:cNvSpPr/>
            <p:nvPr/>
          </p:nvSpPr>
          <p:spPr>
            <a:xfrm>
              <a:off x="9529331" y="2022490"/>
              <a:ext cx="2659494" cy="646323"/>
            </a:xfrm>
            <a:prstGeom prst="rect">
              <a:avLst/>
            </a:prstGeom>
          </p:spPr>
          <p:txBody>
            <a:bodyPr wrap="square">
              <a:spAutoFit/>
            </a:bodyPr>
            <a:lstStyle/>
            <a:p>
              <a:pPr defTabSz="608759"/>
              <a:r>
                <a:rPr lang="en-US" sz="900" dirty="0">
                  <a:solidFill>
                    <a:srgbClr val="73808E"/>
                  </a:solidFill>
                </a:rPr>
                <a:t>Provides one-stop shop to search and retrieve generic and branded hazardous drugs, as well as handling information from USP General &lt;800&gt; as well as other sources such as NIOSH</a:t>
              </a:r>
            </a:p>
          </p:txBody>
        </p:sp>
      </p:grpSp>
      <p:grpSp>
        <p:nvGrpSpPr>
          <p:cNvPr id="90" name="Group 89"/>
          <p:cNvGrpSpPr/>
          <p:nvPr/>
        </p:nvGrpSpPr>
        <p:grpSpPr>
          <a:xfrm>
            <a:off x="7571349" y="2786318"/>
            <a:ext cx="4542767" cy="612447"/>
            <a:chOff x="7571313" y="2880807"/>
            <a:chExt cx="4542768" cy="612446"/>
          </a:xfrm>
        </p:grpSpPr>
        <p:sp>
          <p:nvSpPr>
            <p:cNvPr id="104" name="Rectangle 103"/>
            <p:cNvSpPr/>
            <p:nvPr/>
          </p:nvSpPr>
          <p:spPr>
            <a:xfrm>
              <a:off x="7571313" y="2880807"/>
              <a:ext cx="4542768" cy="603406"/>
            </a:xfrm>
            <a:prstGeom prst="rect">
              <a:avLst/>
            </a:prstGeom>
            <a:solidFill>
              <a:srgbClr val="000000">
                <a:alpha val="10196"/>
              </a:srgb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608759"/>
              <a:endParaRPr lang="en-US" sz="1500">
                <a:solidFill>
                  <a:prstClr val="white"/>
                </a:solidFill>
              </a:endParaRPr>
            </a:p>
          </p:txBody>
        </p:sp>
        <p:sp>
          <p:nvSpPr>
            <p:cNvPr id="106" name="TextBox 105"/>
            <p:cNvSpPr txBox="1"/>
            <p:nvPr/>
          </p:nvSpPr>
          <p:spPr>
            <a:xfrm>
              <a:off x="7761162" y="2918738"/>
              <a:ext cx="1838236" cy="574515"/>
            </a:xfrm>
            <a:prstGeom prst="rect">
              <a:avLst/>
            </a:prstGeom>
            <a:noFill/>
          </p:spPr>
          <p:txBody>
            <a:bodyPr wrap="square" rtlCol="0">
              <a:spAutoFit/>
            </a:bodyPr>
            <a:lstStyle/>
            <a:p>
              <a:pPr defTabSz="608759"/>
              <a:r>
                <a:rPr lang="en-US" sz="1500">
                  <a:solidFill>
                    <a:srgbClr val="73808E"/>
                  </a:solidFill>
                </a:rPr>
                <a:t>Identifies and</a:t>
              </a:r>
            </a:p>
            <a:p>
              <a:pPr defTabSz="608759"/>
              <a:r>
                <a:rPr lang="en-US" sz="1500">
                  <a:solidFill>
                    <a:srgbClr val="73808E"/>
                  </a:solidFill>
                </a:rPr>
                <a:t>Guides</a:t>
              </a:r>
            </a:p>
          </p:txBody>
        </p:sp>
        <p:sp>
          <p:nvSpPr>
            <p:cNvPr id="110" name="Chevron 109"/>
            <p:cNvSpPr/>
            <p:nvPr/>
          </p:nvSpPr>
          <p:spPr>
            <a:xfrm>
              <a:off x="9400684" y="2946944"/>
              <a:ext cx="172523" cy="459472"/>
            </a:xfrm>
            <a:prstGeom prst="chevron">
              <a:avLst>
                <a:gd name="adj" fmla="val 71433"/>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759"/>
              <a:endParaRPr lang="en-US" sz="1500">
                <a:solidFill>
                  <a:prstClr val="white"/>
                </a:solidFill>
              </a:endParaRPr>
            </a:p>
          </p:txBody>
        </p:sp>
        <p:sp>
          <p:nvSpPr>
            <p:cNvPr id="114" name="Rectangle 113"/>
            <p:cNvSpPr/>
            <p:nvPr/>
          </p:nvSpPr>
          <p:spPr>
            <a:xfrm>
              <a:off x="9575291" y="2944198"/>
              <a:ext cx="2538790" cy="507830"/>
            </a:xfrm>
            <a:prstGeom prst="rect">
              <a:avLst/>
            </a:prstGeom>
          </p:spPr>
          <p:txBody>
            <a:bodyPr wrap="square">
              <a:spAutoFit/>
            </a:bodyPr>
            <a:lstStyle/>
            <a:p>
              <a:pPr defTabSz="608759"/>
              <a:r>
                <a:rPr lang="en-US" sz="900" dirty="0">
                  <a:solidFill>
                    <a:srgbClr val="73808E"/>
                  </a:solidFill>
                </a:rPr>
                <a:t>Provides handling information based on a specific activity (compounding, etc.) and dosage form (injectable  oral tablet, etc.)</a:t>
              </a:r>
            </a:p>
          </p:txBody>
        </p:sp>
      </p:grpSp>
      <p:grpSp>
        <p:nvGrpSpPr>
          <p:cNvPr id="91" name="Group 90"/>
          <p:cNvGrpSpPr/>
          <p:nvPr/>
        </p:nvGrpSpPr>
        <p:grpSpPr>
          <a:xfrm>
            <a:off x="7571349" y="3592822"/>
            <a:ext cx="4542767" cy="784830"/>
            <a:chOff x="7571313" y="3719020"/>
            <a:chExt cx="4542768" cy="784823"/>
          </a:xfrm>
        </p:grpSpPr>
        <p:sp>
          <p:nvSpPr>
            <p:cNvPr id="102" name="Rectangle 101"/>
            <p:cNvSpPr/>
            <p:nvPr/>
          </p:nvSpPr>
          <p:spPr>
            <a:xfrm>
              <a:off x="7571313" y="3755818"/>
              <a:ext cx="4542768" cy="603406"/>
            </a:xfrm>
            <a:prstGeom prst="rect">
              <a:avLst/>
            </a:prstGeom>
            <a:solidFill>
              <a:srgbClr val="000000">
                <a:alpha val="10196"/>
              </a:srgb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608759"/>
              <a:endParaRPr lang="en-US" sz="1500">
                <a:solidFill>
                  <a:prstClr val="white"/>
                </a:solidFill>
              </a:endParaRPr>
            </a:p>
          </p:txBody>
        </p:sp>
        <p:sp>
          <p:nvSpPr>
            <p:cNvPr id="107" name="TextBox 106"/>
            <p:cNvSpPr txBox="1"/>
            <p:nvPr/>
          </p:nvSpPr>
          <p:spPr>
            <a:xfrm>
              <a:off x="7761157" y="3783140"/>
              <a:ext cx="1838236" cy="574516"/>
            </a:xfrm>
            <a:prstGeom prst="rect">
              <a:avLst/>
            </a:prstGeom>
            <a:noFill/>
          </p:spPr>
          <p:txBody>
            <a:bodyPr wrap="square" rtlCol="0">
              <a:spAutoFit/>
            </a:bodyPr>
            <a:lstStyle/>
            <a:p>
              <a:pPr defTabSz="608759"/>
              <a:r>
                <a:rPr lang="en-US" sz="1500">
                  <a:solidFill>
                    <a:srgbClr val="73808E"/>
                  </a:solidFill>
                </a:rPr>
                <a:t>Intuitive &amp; </a:t>
              </a:r>
            </a:p>
            <a:p>
              <a:pPr defTabSz="608759"/>
              <a:r>
                <a:rPr lang="en-US" sz="1500">
                  <a:solidFill>
                    <a:srgbClr val="73808E"/>
                  </a:solidFill>
                </a:rPr>
                <a:t>Easy to Use</a:t>
              </a:r>
            </a:p>
          </p:txBody>
        </p:sp>
        <p:sp>
          <p:nvSpPr>
            <p:cNvPr id="111" name="Chevron 110"/>
            <p:cNvSpPr/>
            <p:nvPr/>
          </p:nvSpPr>
          <p:spPr>
            <a:xfrm>
              <a:off x="9416628" y="3845089"/>
              <a:ext cx="172523" cy="459472"/>
            </a:xfrm>
            <a:prstGeom prst="chevron">
              <a:avLst>
                <a:gd name="adj" fmla="val 71433"/>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759"/>
              <a:endParaRPr lang="en-US" sz="1500">
                <a:solidFill>
                  <a:prstClr val="white"/>
                </a:solidFill>
              </a:endParaRPr>
            </a:p>
          </p:txBody>
        </p:sp>
        <p:sp>
          <p:nvSpPr>
            <p:cNvPr id="115" name="Rectangle 114"/>
            <p:cNvSpPr/>
            <p:nvPr/>
          </p:nvSpPr>
          <p:spPr>
            <a:xfrm>
              <a:off x="9575290" y="3719020"/>
              <a:ext cx="2538791" cy="784823"/>
            </a:xfrm>
            <a:prstGeom prst="rect">
              <a:avLst/>
            </a:prstGeom>
          </p:spPr>
          <p:txBody>
            <a:bodyPr wrap="square">
              <a:spAutoFit/>
            </a:bodyPr>
            <a:lstStyle/>
            <a:p>
              <a:pPr defTabSz="608759"/>
              <a:r>
                <a:rPr lang="en-US" sz="900" dirty="0">
                  <a:solidFill>
                    <a:srgbClr val="73808E"/>
                  </a:solidFill>
                </a:rPr>
                <a:t>Easy to use</a:t>
              </a:r>
            </a:p>
            <a:p>
              <a:pPr defTabSz="608759"/>
              <a:r>
                <a:rPr lang="en-US" sz="900" dirty="0">
                  <a:solidFill>
                    <a:srgbClr val="73808E"/>
                  </a:solidFill>
                </a:rPr>
                <a:t>Intuitive </a:t>
              </a:r>
            </a:p>
            <a:p>
              <a:pPr defTabSz="608759"/>
              <a:r>
                <a:rPr lang="en-US" sz="900" dirty="0">
                  <a:solidFill>
                    <a:srgbClr val="73808E"/>
                  </a:solidFill>
                </a:rPr>
                <a:t>Simple solution</a:t>
              </a:r>
            </a:p>
            <a:p>
              <a:pPr defTabSz="608759"/>
              <a:r>
                <a:rPr lang="en-US" sz="900" dirty="0">
                  <a:solidFill>
                    <a:srgbClr val="73808E"/>
                  </a:solidFill>
                </a:rPr>
                <a:t>Fast access to data </a:t>
              </a:r>
            </a:p>
            <a:p>
              <a:pPr defTabSz="608759"/>
              <a:endParaRPr lang="en-US" sz="900" dirty="0">
                <a:solidFill>
                  <a:srgbClr val="73808E"/>
                </a:solidFill>
              </a:endParaRPr>
            </a:p>
          </p:txBody>
        </p:sp>
      </p:grpSp>
      <p:grpSp>
        <p:nvGrpSpPr>
          <p:cNvPr id="94" name="Group 93"/>
          <p:cNvGrpSpPr/>
          <p:nvPr/>
        </p:nvGrpSpPr>
        <p:grpSpPr>
          <a:xfrm>
            <a:off x="7571313" y="5372768"/>
            <a:ext cx="4585182" cy="656630"/>
            <a:chOff x="7571313" y="5435901"/>
            <a:chExt cx="4585182" cy="656630"/>
          </a:xfrm>
        </p:grpSpPr>
        <p:grpSp>
          <p:nvGrpSpPr>
            <p:cNvPr id="93" name="Group 92"/>
            <p:cNvGrpSpPr/>
            <p:nvPr/>
          </p:nvGrpSpPr>
          <p:grpSpPr>
            <a:xfrm>
              <a:off x="7571313" y="5435901"/>
              <a:ext cx="4542768" cy="603406"/>
              <a:chOff x="7571313" y="5435901"/>
              <a:chExt cx="4542768" cy="603406"/>
            </a:xfrm>
          </p:grpSpPr>
          <p:sp>
            <p:nvSpPr>
              <p:cNvPr id="116" name="Rectangle 115"/>
              <p:cNvSpPr/>
              <p:nvPr/>
            </p:nvSpPr>
            <p:spPr>
              <a:xfrm>
                <a:off x="7571313" y="5435901"/>
                <a:ext cx="4542768" cy="603406"/>
              </a:xfrm>
              <a:prstGeom prst="rect">
                <a:avLst/>
              </a:prstGeom>
              <a:solidFill>
                <a:srgbClr val="000000">
                  <a:alpha val="10196"/>
                </a:srgb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608759"/>
                <a:endParaRPr lang="en-US" sz="1500">
                  <a:solidFill>
                    <a:prstClr val="white"/>
                  </a:solidFill>
                </a:endParaRPr>
              </a:p>
            </p:txBody>
          </p:sp>
          <p:sp>
            <p:nvSpPr>
              <p:cNvPr id="117" name="TextBox 116"/>
              <p:cNvSpPr txBox="1"/>
              <p:nvPr/>
            </p:nvSpPr>
            <p:spPr>
              <a:xfrm>
                <a:off x="7761157" y="5564608"/>
                <a:ext cx="1838236" cy="323165"/>
              </a:xfrm>
              <a:prstGeom prst="rect">
                <a:avLst/>
              </a:prstGeom>
              <a:noFill/>
            </p:spPr>
            <p:txBody>
              <a:bodyPr wrap="square" rtlCol="0">
                <a:spAutoFit/>
              </a:bodyPr>
              <a:lstStyle/>
              <a:p>
                <a:pPr defTabSz="608759"/>
                <a:r>
                  <a:rPr lang="en-US" sz="1500" dirty="0">
                    <a:solidFill>
                      <a:srgbClr val="73808E"/>
                    </a:solidFill>
                  </a:rPr>
                  <a:t>Stay Up-to-Date</a:t>
                </a:r>
              </a:p>
            </p:txBody>
          </p:sp>
          <p:sp>
            <p:nvSpPr>
              <p:cNvPr id="118" name="Chevron 117"/>
              <p:cNvSpPr/>
              <p:nvPr/>
            </p:nvSpPr>
            <p:spPr>
              <a:xfrm>
                <a:off x="9416628" y="5525170"/>
                <a:ext cx="172523" cy="459472"/>
              </a:xfrm>
              <a:prstGeom prst="chevron">
                <a:avLst>
                  <a:gd name="adj" fmla="val 71433"/>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759"/>
                <a:endParaRPr lang="en-US" sz="1500">
                  <a:solidFill>
                    <a:prstClr val="white"/>
                  </a:solidFill>
                </a:endParaRPr>
              </a:p>
            </p:txBody>
          </p:sp>
        </p:grpSp>
        <p:sp>
          <p:nvSpPr>
            <p:cNvPr id="119" name="Rectangle 118"/>
            <p:cNvSpPr/>
            <p:nvPr/>
          </p:nvSpPr>
          <p:spPr>
            <a:xfrm>
              <a:off x="9632736" y="5446200"/>
              <a:ext cx="2523759" cy="646331"/>
            </a:xfrm>
            <a:prstGeom prst="rect">
              <a:avLst/>
            </a:prstGeom>
          </p:spPr>
          <p:txBody>
            <a:bodyPr wrap="square">
              <a:spAutoFit/>
            </a:bodyPr>
            <a:lstStyle/>
            <a:p>
              <a:pPr defTabSz="608759"/>
              <a:r>
                <a:rPr lang="en-US" sz="900" dirty="0">
                  <a:solidFill>
                    <a:srgbClr val="73808E"/>
                  </a:solidFill>
                </a:rPr>
                <a:t>Stay up-to-date on the list of over 1,000 hazardous drugs with monthly updates.</a:t>
              </a:r>
            </a:p>
            <a:p>
              <a:pPr defTabSz="608759"/>
              <a:r>
                <a:rPr lang="en-US" sz="900" dirty="0">
                  <a:solidFill>
                    <a:srgbClr val="73808E"/>
                  </a:solidFill>
                </a:rPr>
                <a:t>(Includes new FDA approved/discontinued drugs and NISOH updates)</a:t>
              </a:r>
            </a:p>
          </p:txBody>
        </p:sp>
      </p:grpSp>
      <p:sp>
        <p:nvSpPr>
          <p:cNvPr id="133" name="Isosceles Triangle 132"/>
          <p:cNvSpPr/>
          <p:nvPr/>
        </p:nvSpPr>
        <p:spPr>
          <a:xfrm rot="5400000">
            <a:off x="4544388" y="4048355"/>
            <a:ext cx="547320" cy="113672"/>
          </a:xfrm>
          <a:prstGeom prst="triangle">
            <a:avLst/>
          </a:prstGeom>
          <a:solidFill>
            <a:schemeClr val="accent1"/>
          </a:solidFill>
        </p:spPr>
        <p:style>
          <a:lnRef idx="1">
            <a:schemeClr val="accent6"/>
          </a:lnRef>
          <a:fillRef idx="3">
            <a:schemeClr val="accent6"/>
          </a:fillRef>
          <a:effectRef idx="2">
            <a:schemeClr val="accent6"/>
          </a:effectRef>
          <a:fontRef idx="minor">
            <a:schemeClr val="lt1"/>
          </a:fontRef>
        </p:style>
        <p:txBody>
          <a:bodyPr lIns="121744" tIns="60872" rIns="121744" bIns="60872" rtlCol="0" anchor="ctr"/>
          <a:lstStyle/>
          <a:p>
            <a:pPr algn="ctr" defTabSz="608759"/>
            <a:endParaRPr lang="en-US" sz="2400">
              <a:solidFill>
                <a:prstClr val="white"/>
              </a:solidFill>
            </a:endParaRPr>
          </a:p>
        </p:txBody>
      </p:sp>
      <p:sp>
        <p:nvSpPr>
          <p:cNvPr id="134" name="Isosceles Triangle 133"/>
          <p:cNvSpPr/>
          <p:nvPr/>
        </p:nvSpPr>
        <p:spPr>
          <a:xfrm rot="5400000">
            <a:off x="7146171" y="4060487"/>
            <a:ext cx="547320" cy="113672"/>
          </a:xfrm>
          <a:prstGeom prst="triangle">
            <a:avLst/>
          </a:prstGeom>
          <a:solidFill>
            <a:schemeClr val="accent1"/>
          </a:solidFill>
        </p:spPr>
        <p:style>
          <a:lnRef idx="1">
            <a:schemeClr val="accent6"/>
          </a:lnRef>
          <a:fillRef idx="3">
            <a:schemeClr val="accent6"/>
          </a:fillRef>
          <a:effectRef idx="2">
            <a:schemeClr val="accent6"/>
          </a:effectRef>
          <a:fontRef idx="minor">
            <a:schemeClr val="lt1"/>
          </a:fontRef>
        </p:style>
        <p:txBody>
          <a:bodyPr lIns="121744" tIns="60872" rIns="121744" bIns="60872" rtlCol="0" anchor="ctr"/>
          <a:lstStyle/>
          <a:p>
            <a:pPr algn="ctr" defTabSz="608759"/>
            <a:endParaRPr lang="en-US" sz="2400">
              <a:solidFill>
                <a:prstClr val="white"/>
              </a:solidFill>
            </a:endParaRPr>
          </a:p>
        </p:txBody>
      </p:sp>
      <p:grpSp>
        <p:nvGrpSpPr>
          <p:cNvPr id="92" name="Group 91"/>
          <p:cNvGrpSpPr/>
          <p:nvPr/>
        </p:nvGrpSpPr>
        <p:grpSpPr>
          <a:xfrm>
            <a:off x="7571349" y="4512420"/>
            <a:ext cx="4542767" cy="616463"/>
            <a:chOff x="7571313" y="4606816"/>
            <a:chExt cx="4542768" cy="616462"/>
          </a:xfrm>
        </p:grpSpPr>
        <p:sp>
          <p:nvSpPr>
            <p:cNvPr id="101" name="Rectangle 100"/>
            <p:cNvSpPr/>
            <p:nvPr/>
          </p:nvSpPr>
          <p:spPr>
            <a:xfrm>
              <a:off x="7571313" y="4606816"/>
              <a:ext cx="4542768" cy="603406"/>
            </a:xfrm>
            <a:prstGeom prst="rect">
              <a:avLst/>
            </a:prstGeom>
            <a:solidFill>
              <a:srgbClr val="000000">
                <a:alpha val="10196"/>
              </a:srgb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defTabSz="608759"/>
              <a:endParaRPr lang="en-US" sz="1500">
                <a:solidFill>
                  <a:prstClr val="white"/>
                </a:solidFill>
              </a:endParaRPr>
            </a:p>
          </p:txBody>
        </p:sp>
        <p:sp>
          <p:nvSpPr>
            <p:cNvPr id="108" name="TextBox 107"/>
            <p:cNvSpPr txBox="1"/>
            <p:nvPr/>
          </p:nvSpPr>
          <p:spPr>
            <a:xfrm>
              <a:off x="7777006" y="4648763"/>
              <a:ext cx="1838236" cy="574515"/>
            </a:xfrm>
            <a:prstGeom prst="rect">
              <a:avLst/>
            </a:prstGeom>
            <a:noFill/>
          </p:spPr>
          <p:txBody>
            <a:bodyPr wrap="square" rtlCol="0">
              <a:spAutoFit/>
            </a:bodyPr>
            <a:lstStyle/>
            <a:p>
              <a:pPr defTabSz="608759"/>
              <a:r>
                <a:rPr lang="en-US" sz="1500">
                  <a:solidFill>
                    <a:srgbClr val="73808E"/>
                  </a:solidFill>
                </a:rPr>
                <a:t>Info at your</a:t>
              </a:r>
            </a:p>
            <a:p>
              <a:pPr defTabSz="608759"/>
              <a:r>
                <a:rPr lang="en-US" sz="1500">
                  <a:solidFill>
                    <a:srgbClr val="73808E"/>
                  </a:solidFill>
                </a:rPr>
                <a:t>fingertips</a:t>
              </a:r>
            </a:p>
          </p:txBody>
        </p:sp>
        <p:sp>
          <p:nvSpPr>
            <p:cNvPr id="112" name="Chevron 111"/>
            <p:cNvSpPr/>
            <p:nvPr/>
          </p:nvSpPr>
          <p:spPr>
            <a:xfrm>
              <a:off x="9446575" y="4662654"/>
              <a:ext cx="172523" cy="459472"/>
            </a:xfrm>
            <a:prstGeom prst="chevron">
              <a:avLst>
                <a:gd name="adj" fmla="val 71433"/>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759"/>
              <a:endParaRPr lang="en-US" sz="1500">
                <a:solidFill>
                  <a:prstClr val="white"/>
                </a:solidFill>
              </a:endParaRPr>
            </a:p>
          </p:txBody>
        </p:sp>
        <p:sp>
          <p:nvSpPr>
            <p:cNvPr id="120" name="Rectangle 119"/>
            <p:cNvSpPr/>
            <p:nvPr/>
          </p:nvSpPr>
          <p:spPr>
            <a:xfrm>
              <a:off x="9589150" y="4642185"/>
              <a:ext cx="2523499" cy="538576"/>
            </a:xfrm>
            <a:prstGeom prst="rect">
              <a:avLst/>
            </a:prstGeom>
          </p:spPr>
          <p:txBody>
            <a:bodyPr wrap="square" lIns="121888" tIns="60944" rIns="121888" bIns="60944">
              <a:spAutoFit/>
            </a:bodyPr>
            <a:lstStyle/>
            <a:p>
              <a:pPr defTabSz="608759"/>
              <a:r>
                <a:rPr lang="en-US" sz="900" dirty="0">
                  <a:solidFill>
                    <a:srgbClr val="73808E"/>
                  </a:solidFill>
                </a:rPr>
                <a:t>Immediate, meaningful information available at the point of practice.</a:t>
              </a:r>
            </a:p>
            <a:p>
              <a:pPr defTabSz="608759"/>
              <a:r>
                <a:rPr lang="en-US" sz="900" dirty="0">
                  <a:solidFill>
                    <a:srgbClr val="73808E"/>
                  </a:solidFill>
                </a:rPr>
                <a:t>No internet connection necessary.</a:t>
              </a:r>
            </a:p>
          </p:txBody>
        </p:sp>
      </p:grpSp>
      <p:sp>
        <p:nvSpPr>
          <p:cNvPr id="2" name="Rectangle 1"/>
          <p:cNvSpPr/>
          <p:nvPr/>
        </p:nvSpPr>
        <p:spPr>
          <a:xfrm>
            <a:off x="31386" y="1511394"/>
            <a:ext cx="4149129" cy="292959"/>
          </a:xfrm>
          <a:prstGeom prst="rect">
            <a:avLst/>
          </a:prstGeom>
          <a:solidFill>
            <a:schemeClr val="accent5"/>
          </a:solidFill>
          <a:ln>
            <a:noFill/>
          </a:ln>
        </p:spPr>
        <p:style>
          <a:lnRef idx="3">
            <a:schemeClr val="lt1"/>
          </a:lnRef>
          <a:fillRef idx="1">
            <a:schemeClr val="dk1"/>
          </a:fillRef>
          <a:effectRef idx="1">
            <a:schemeClr val="dk1"/>
          </a:effectRef>
          <a:fontRef idx="minor">
            <a:schemeClr val="lt1"/>
          </a:fontRef>
        </p:style>
        <p:txBody>
          <a:bodyPr lIns="91332" tIns="45667" rIns="91332" bIns="45667" rtlCol="0" anchor="ctr"/>
          <a:lstStyle/>
          <a:p>
            <a:pPr algn="ctr"/>
            <a:r>
              <a:rPr lang="en-US" smtClean="0"/>
              <a:t>Computation</a:t>
            </a:r>
            <a:endParaRPr lang="en-US"/>
          </a:p>
        </p:txBody>
      </p:sp>
      <p:sp>
        <p:nvSpPr>
          <p:cNvPr id="122" name="Rectangle 121"/>
          <p:cNvSpPr/>
          <p:nvPr/>
        </p:nvSpPr>
        <p:spPr>
          <a:xfrm>
            <a:off x="7571316" y="1521465"/>
            <a:ext cx="4541336" cy="292959"/>
          </a:xfrm>
          <a:prstGeom prst="rect">
            <a:avLst/>
          </a:prstGeom>
          <a:solidFill>
            <a:schemeClr val="accent5"/>
          </a:solidFill>
          <a:ln>
            <a:noFill/>
          </a:ln>
        </p:spPr>
        <p:style>
          <a:lnRef idx="3">
            <a:schemeClr val="lt1"/>
          </a:lnRef>
          <a:fillRef idx="1">
            <a:schemeClr val="dk1"/>
          </a:fillRef>
          <a:effectRef idx="1">
            <a:schemeClr val="dk1"/>
          </a:effectRef>
          <a:fontRef idx="minor">
            <a:schemeClr val="lt1"/>
          </a:fontRef>
        </p:style>
        <p:txBody>
          <a:bodyPr lIns="91332" tIns="45667" rIns="91332" bIns="45667" rtlCol="0" anchor="ctr"/>
          <a:lstStyle/>
          <a:p>
            <a:pPr algn="ctr"/>
            <a:r>
              <a:rPr lang="en-US" smtClean="0"/>
              <a:t>Value </a:t>
            </a:r>
            <a:endParaRPr lang="en-US"/>
          </a:p>
        </p:txBody>
      </p:sp>
      <p:grpSp>
        <p:nvGrpSpPr>
          <p:cNvPr id="83" name="Group 82"/>
          <p:cNvGrpSpPr/>
          <p:nvPr/>
        </p:nvGrpSpPr>
        <p:grpSpPr>
          <a:xfrm>
            <a:off x="4887056" y="1867959"/>
            <a:ext cx="1824293" cy="2666756"/>
            <a:chOff x="4757616" y="1729740"/>
            <a:chExt cx="1404561" cy="2666756"/>
          </a:xfrm>
        </p:grpSpPr>
        <p:sp>
          <p:nvSpPr>
            <p:cNvPr id="82" name="TextBox 81"/>
            <p:cNvSpPr txBox="1"/>
            <p:nvPr/>
          </p:nvSpPr>
          <p:spPr>
            <a:xfrm>
              <a:off x="4757616" y="1729740"/>
              <a:ext cx="1404561" cy="2666756"/>
            </a:xfrm>
            <a:prstGeom prst="rect">
              <a:avLst/>
            </a:prstGeom>
          </p:spPr>
          <p:style>
            <a:lnRef idx="2">
              <a:schemeClr val="accent6"/>
            </a:lnRef>
            <a:fillRef idx="1">
              <a:schemeClr val="lt1"/>
            </a:fillRef>
            <a:effectRef idx="0">
              <a:schemeClr val="accent6"/>
            </a:effectRef>
            <a:fontRef idx="minor">
              <a:schemeClr val="dk1"/>
            </a:fontRef>
          </p:style>
          <p:txBody>
            <a:bodyPr wrap="none" rtlCol="0">
              <a:noAutofit/>
            </a:bodyPr>
            <a:lstStyle/>
            <a:p>
              <a:r>
                <a:rPr lang="en-US" sz="1500" b="1"/>
                <a:t>1. Search </a:t>
              </a:r>
            </a:p>
          </p:txBody>
        </p:sp>
        <p:pic>
          <p:nvPicPr>
            <p:cNvPr id="124" name="Picture 123"/>
            <p:cNvPicPr/>
            <p:nvPr/>
          </p:nvPicPr>
          <p:blipFill>
            <a:blip r:embed="rId3"/>
            <a:stretch>
              <a:fillRect/>
            </a:stretch>
          </p:blipFill>
          <p:spPr>
            <a:xfrm>
              <a:off x="4797472" y="1979107"/>
              <a:ext cx="1348939" cy="2323465"/>
            </a:xfrm>
            <a:prstGeom prst="rect">
              <a:avLst/>
            </a:prstGeom>
          </p:spPr>
        </p:pic>
      </p:grpSp>
      <p:grpSp>
        <p:nvGrpSpPr>
          <p:cNvPr id="84" name="Group 83"/>
          <p:cNvGrpSpPr/>
          <p:nvPr/>
        </p:nvGrpSpPr>
        <p:grpSpPr>
          <a:xfrm>
            <a:off x="5564071" y="2768985"/>
            <a:ext cx="1710689" cy="2538587"/>
            <a:chOff x="5450267" y="3293970"/>
            <a:chExt cx="1358919" cy="2538586"/>
          </a:xfrm>
        </p:grpSpPr>
        <p:sp>
          <p:nvSpPr>
            <p:cNvPr id="128" name="TextBox 127"/>
            <p:cNvSpPr txBox="1"/>
            <p:nvPr/>
          </p:nvSpPr>
          <p:spPr>
            <a:xfrm>
              <a:off x="5450267" y="3293970"/>
              <a:ext cx="1358919" cy="2538586"/>
            </a:xfrm>
            <a:prstGeom prst="rect">
              <a:avLst/>
            </a:prstGeom>
          </p:spPr>
          <p:style>
            <a:lnRef idx="2">
              <a:schemeClr val="accent5"/>
            </a:lnRef>
            <a:fillRef idx="1">
              <a:schemeClr val="lt1"/>
            </a:fillRef>
            <a:effectRef idx="0">
              <a:schemeClr val="accent5"/>
            </a:effectRef>
            <a:fontRef idx="minor">
              <a:schemeClr val="dk1"/>
            </a:fontRef>
          </p:style>
          <p:txBody>
            <a:bodyPr wrap="none" rtlCol="0">
              <a:noAutofit/>
            </a:bodyPr>
            <a:lstStyle/>
            <a:p>
              <a:r>
                <a:rPr lang="en-US" sz="1500" b="1"/>
                <a:t>2. Identify  </a:t>
              </a:r>
            </a:p>
          </p:txBody>
        </p:sp>
        <p:pic>
          <p:nvPicPr>
            <p:cNvPr id="127" name="Picture 126"/>
            <p:cNvPicPr/>
            <p:nvPr/>
          </p:nvPicPr>
          <p:blipFill>
            <a:blip r:embed="rId4"/>
            <a:stretch>
              <a:fillRect/>
            </a:stretch>
          </p:blipFill>
          <p:spPr>
            <a:xfrm>
              <a:off x="5463852" y="3617008"/>
              <a:ext cx="1336576" cy="2171786"/>
            </a:xfrm>
            <a:prstGeom prst="rect">
              <a:avLst/>
            </a:prstGeom>
          </p:spPr>
        </p:pic>
      </p:grpSp>
      <p:grpSp>
        <p:nvGrpSpPr>
          <p:cNvPr id="85" name="Group 84"/>
          <p:cNvGrpSpPr/>
          <p:nvPr/>
        </p:nvGrpSpPr>
        <p:grpSpPr>
          <a:xfrm>
            <a:off x="4926912" y="3592133"/>
            <a:ext cx="1784437" cy="2583995"/>
            <a:chOff x="5366578" y="4030938"/>
            <a:chExt cx="1489017" cy="2583995"/>
          </a:xfrm>
        </p:grpSpPr>
        <p:sp>
          <p:nvSpPr>
            <p:cNvPr id="129" name="TextBox 128"/>
            <p:cNvSpPr txBox="1"/>
            <p:nvPr/>
          </p:nvSpPr>
          <p:spPr>
            <a:xfrm>
              <a:off x="5366578" y="4030938"/>
              <a:ext cx="1489017" cy="2583995"/>
            </a:xfrm>
            <a:prstGeom prst="rect">
              <a:avLst/>
            </a:prstGeom>
          </p:spPr>
          <p:style>
            <a:lnRef idx="2">
              <a:schemeClr val="accent4"/>
            </a:lnRef>
            <a:fillRef idx="1">
              <a:schemeClr val="lt1"/>
            </a:fillRef>
            <a:effectRef idx="0">
              <a:schemeClr val="accent4"/>
            </a:effectRef>
            <a:fontRef idx="minor">
              <a:schemeClr val="dk1"/>
            </a:fontRef>
          </p:style>
          <p:txBody>
            <a:bodyPr wrap="none" rtlCol="0">
              <a:noAutofit/>
            </a:bodyPr>
            <a:lstStyle/>
            <a:p>
              <a:r>
                <a:rPr lang="en-US" sz="1500" b="1" dirty="0"/>
                <a:t>3. Get Information</a:t>
              </a:r>
            </a:p>
          </p:txBody>
        </p:sp>
        <p:pic>
          <p:nvPicPr>
            <p:cNvPr id="125" name="Picture 124"/>
            <p:cNvPicPr/>
            <p:nvPr/>
          </p:nvPicPr>
          <p:blipFill>
            <a:blip r:embed="rId5"/>
            <a:stretch>
              <a:fillRect/>
            </a:stretch>
          </p:blipFill>
          <p:spPr>
            <a:xfrm>
              <a:off x="5418335" y="4329808"/>
              <a:ext cx="1412769" cy="2215089"/>
            </a:xfrm>
            <a:prstGeom prst="rect">
              <a:avLst/>
            </a:prstGeom>
          </p:spPr>
        </p:pic>
      </p:grpSp>
      <p:grpSp>
        <p:nvGrpSpPr>
          <p:cNvPr id="86" name="Group 85"/>
          <p:cNvGrpSpPr/>
          <p:nvPr/>
        </p:nvGrpSpPr>
        <p:grpSpPr>
          <a:xfrm>
            <a:off x="5434679" y="4269283"/>
            <a:ext cx="1726991" cy="2600612"/>
            <a:chOff x="6015656" y="2464649"/>
            <a:chExt cx="1321404" cy="2395319"/>
          </a:xfrm>
        </p:grpSpPr>
        <p:sp>
          <p:nvSpPr>
            <p:cNvPr id="130" name="TextBox 129"/>
            <p:cNvSpPr txBox="1"/>
            <p:nvPr/>
          </p:nvSpPr>
          <p:spPr>
            <a:xfrm>
              <a:off x="6015656" y="2464649"/>
              <a:ext cx="1321404" cy="2395319"/>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sz="1500" b="1"/>
                <a:t>4. Bookmark</a:t>
              </a:r>
            </a:p>
          </p:txBody>
        </p:sp>
        <p:pic>
          <p:nvPicPr>
            <p:cNvPr id="126" name="Picture 125"/>
            <p:cNvPicPr/>
            <p:nvPr/>
          </p:nvPicPr>
          <p:blipFill>
            <a:blip r:embed="rId6"/>
            <a:stretch>
              <a:fillRect/>
            </a:stretch>
          </p:blipFill>
          <p:spPr>
            <a:xfrm>
              <a:off x="6057011" y="2740988"/>
              <a:ext cx="1260413" cy="2051823"/>
            </a:xfrm>
            <a:prstGeom prst="rect">
              <a:avLst/>
            </a:prstGeom>
          </p:spPr>
        </p:pic>
      </p:grpSp>
      <p:sp>
        <p:nvSpPr>
          <p:cNvPr id="121" name="Rectangle 120"/>
          <p:cNvSpPr/>
          <p:nvPr/>
        </p:nvSpPr>
        <p:spPr>
          <a:xfrm>
            <a:off x="4862057" y="1511394"/>
            <a:ext cx="2394822" cy="292959"/>
          </a:xfrm>
          <a:prstGeom prst="rect">
            <a:avLst/>
          </a:prstGeom>
          <a:solidFill>
            <a:schemeClr val="accent5"/>
          </a:solidFill>
          <a:ln>
            <a:noFill/>
          </a:ln>
        </p:spPr>
        <p:style>
          <a:lnRef idx="3">
            <a:schemeClr val="lt1"/>
          </a:lnRef>
          <a:fillRef idx="1">
            <a:schemeClr val="dk1"/>
          </a:fillRef>
          <a:effectRef idx="1">
            <a:schemeClr val="dk1"/>
          </a:effectRef>
          <a:fontRef idx="minor">
            <a:schemeClr val="lt1"/>
          </a:fontRef>
        </p:style>
        <p:txBody>
          <a:bodyPr lIns="91332" tIns="45667" rIns="91332" bIns="45667" rtlCol="0" anchor="ctr"/>
          <a:lstStyle/>
          <a:p>
            <a:pPr algn="ctr"/>
            <a:r>
              <a:rPr lang="en-US" smtClean="0"/>
              <a:t>Output</a:t>
            </a:r>
            <a:endParaRPr lang="en-US"/>
          </a:p>
        </p:txBody>
      </p:sp>
      <p:sp>
        <p:nvSpPr>
          <p:cNvPr id="131" name="Rectangle 130"/>
          <p:cNvSpPr/>
          <p:nvPr/>
        </p:nvSpPr>
        <p:spPr>
          <a:xfrm>
            <a:off x="7581855" y="6171681"/>
            <a:ext cx="4542767" cy="603407"/>
          </a:xfrm>
          <a:prstGeom prst="rect">
            <a:avLst/>
          </a:prstGeom>
          <a:solidFill>
            <a:srgbClr val="000000">
              <a:alpha val="10196"/>
            </a:srgbClr>
          </a:solidFill>
          <a:ln>
            <a:noFill/>
          </a:ln>
        </p:spPr>
        <p:style>
          <a:lnRef idx="1">
            <a:schemeClr val="accent6"/>
          </a:lnRef>
          <a:fillRef idx="3">
            <a:schemeClr val="accent6"/>
          </a:fillRef>
          <a:effectRef idx="2">
            <a:schemeClr val="accent6"/>
          </a:effectRef>
          <a:fontRef idx="minor">
            <a:schemeClr val="lt1"/>
          </a:fontRef>
        </p:style>
        <p:txBody>
          <a:bodyPr lIns="91332" tIns="45667" rIns="91332" bIns="45667" rtlCol="0" anchor="ctr"/>
          <a:lstStyle/>
          <a:p>
            <a:pPr algn="ctr" defTabSz="608759"/>
            <a:endParaRPr lang="en-US" sz="1500">
              <a:solidFill>
                <a:prstClr val="white"/>
              </a:solidFill>
            </a:endParaRPr>
          </a:p>
        </p:txBody>
      </p:sp>
      <p:sp>
        <p:nvSpPr>
          <p:cNvPr id="132" name="TextBox 131"/>
          <p:cNvSpPr txBox="1"/>
          <p:nvPr/>
        </p:nvSpPr>
        <p:spPr>
          <a:xfrm>
            <a:off x="7771664" y="6300352"/>
            <a:ext cx="1838236" cy="323165"/>
          </a:xfrm>
          <a:prstGeom prst="rect">
            <a:avLst/>
          </a:prstGeom>
          <a:noFill/>
        </p:spPr>
        <p:txBody>
          <a:bodyPr wrap="square" lIns="91332" tIns="45667" rIns="91332" bIns="45667" rtlCol="0">
            <a:spAutoFit/>
          </a:bodyPr>
          <a:lstStyle/>
          <a:p>
            <a:pPr defTabSz="608759"/>
            <a:r>
              <a:rPr lang="en-US" sz="1500" dirty="0">
                <a:solidFill>
                  <a:srgbClr val="73808E"/>
                </a:solidFill>
              </a:rPr>
              <a:t>Trusted </a:t>
            </a:r>
          </a:p>
        </p:txBody>
      </p:sp>
      <p:sp>
        <p:nvSpPr>
          <p:cNvPr id="135" name="Chevron 134"/>
          <p:cNvSpPr/>
          <p:nvPr/>
        </p:nvSpPr>
        <p:spPr>
          <a:xfrm>
            <a:off x="9427135" y="6260915"/>
            <a:ext cx="172523" cy="459472"/>
          </a:xfrm>
          <a:prstGeom prst="chevron">
            <a:avLst>
              <a:gd name="adj" fmla="val 71433"/>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91332" tIns="45667" rIns="91332" bIns="45667" rtlCol="0" anchor="ctr"/>
          <a:lstStyle/>
          <a:p>
            <a:pPr algn="ctr" defTabSz="608759"/>
            <a:endParaRPr lang="en-US" sz="1500">
              <a:solidFill>
                <a:prstClr val="white"/>
              </a:solidFill>
            </a:endParaRPr>
          </a:p>
        </p:txBody>
      </p:sp>
      <p:sp>
        <p:nvSpPr>
          <p:cNvPr id="136" name="Rectangle 135"/>
          <p:cNvSpPr/>
          <p:nvPr/>
        </p:nvSpPr>
        <p:spPr>
          <a:xfrm>
            <a:off x="9643244" y="6276577"/>
            <a:ext cx="2523759" cy="523233"/>
          </a:xfrm>
          <a:prstGeom prst="rect">
            <a:avLst/>
          </a:prstGeom>
        </p:spPr>
        <p:txBody>
          <a:bodyPr wrap="square" lIns="91332" tIns="45667" rIns="91332" bIns="45667">
            <a:spAutoFit/>
          </a:bodyPr>
          <a:lstStyle/>
          <a:p>
            <a:pPr defTabSz="608759"/>
            <a:r>
              <a:rPr lang="en-US" sz="900" dirty="0">
                <a:solidFill>
                  <a:srgbClr val="73808E"/>
                </a:solidFill>
              </a:rPr>
              <a:t>Brought to you by USP, standard setting organization and expert peers.</a:t>
            </a:r>
          </a:p>
          <a:p>
            <a:pPr defTabSz="608759"/>
            <a:r>
              <a:rPr lang="en-US" sz="900" dirty="0">
                <a:solidFill>
                  <a:srgbClr val="73808E"/>
                </a:solidFill>
              </a:rPr>
              <a:t>Leverages NIOSH, </a:t>
            </a:r>
            <a:r>
              <a:rPr lang="en-US" sz="900" dirty="0" err="1">
                <a:solidFill>
                  <a:srgbClr val="73808E"/>
                </a:solidFill>
              </a:rPr>
              <a:t>RxNorm</a:t>
            </a:r>
            <a:r>
              <a:rPr lang="en-US" sz="900" dirty="0">
                <a:solidFill>
                  <a:srgbClr val="73808E"/>
                </a:solidFill>
              </a:rPr>
              <a:t> and GC &lt;800&gt;</a:t>
            </a:r>
          </a:p>
        </p:txBody>
      </p:sp>
    </p:spTree>
    <p:extLst>
      <p:ext uri="{BB962C8B-B14F-4D97-AF65-F5344CB8AC3E}">
        <p14:creationId xmlns:p14="http://schemas.microsoft.com/office/powerpoint/2010/main" val="957304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8" presetClass="emph" presetSubtype="0" repeatCount="indefinite" fill="hold" nodeType="withEffect">
                                  <p:stCondLst>
                                    <p:cond delay="0"/>
                                  </p:stCondLst>
                                  <p:childTnLst>
                                    <p:animRot by="-21600000">
                                      <p:cBhvr>
                                        <p:cTn id="42" dur="5000" fill="hold"/>
                                        <p:tgtEl>
                                          <p:spTgt spid="6"/>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5000" fill="hold"/>
                                        <p:tgtEl>
                                          <p:spTgt spid="24"/>
                                        </p:tgtEl>
                                        <p:attrNameLst>
                                          <p:attrName>r</p:attrName>
                                        </p:attrNameLst>
                                      </p:cBhvr>
                                    </p:animRot>
                                  </p:childTnLst>
                                </p:cTn>
                              </p:par>
                              <p:par>
                                <p:cTn id="45" presetID="8" presetClass="emph" presetSubtype="0" repeatCount="indefinite" fill="hold" nodeType="withEffect">
                                  <p:stCondLst>
                                    <p:cond delay="0"/>
                                  </p:stCondLst>
                                  <p:childTnLst>
                                    <p:animRot by="21600000">
                                      <p:cBhvr>
                                        <p:cTn id="46" dur="5000" fill="hold"/>
                                        <p:tgtEl>
                                          <p:spTgt spid="42"/>
                                        </p:tgtEl>
                                        <p:attrNameLst>
                                          <p:attrName>r</p:attrName>
                                        </p:attrNameLst>
                                      </p:cBhvr>
                                    </p:animRot>
                                  </p:childTnLst>
                                </p:cTn>
                              </p:par>
                              <p:par>
                                <p:cTn id="47" presetID="1" presetClass="entr" presetSubtype="0" fill="hold" grpId="0"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500"/>
                                  </p:stCondLst>
                                  <p:childTnLst>
                                    <p:set>
                                      <p:cBhvr>
                                        <p:cTn id="55" dur="1" fill="hold">
                                          <p:stCondLst>
                                            <p:cond delay="0"/>
                                          </p:stCondLst>
                                        </p:cTn>
                                        <p:tgtEl>
                                          <p:spTgt spid="83"/>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500"/>
                                  </p:stCondLst>
                                  <p:childTnLst>
                                    <p:set>
                                      <p:cBhvr>
                                        <p:cTn id="58" dur="1" fill="hold">
                                          <p:stCondLst>
                                            <p:cond delay="0"/>
                                          </p:stCondLst>
                                        </p:cTn>
                                        <p:tgtEl>
                                          <p:spTgt spid="84"/>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nodeType="afterEffect">
                                  <p:stCondLst>
                                    <p:cond delay="500"/>
                                  </p:stCondLst>
                                  <p:childTnLst>
                                    <p:set>
                                      <p:cBhvr>
                                        <p:cTn id="61" dur="1" fill="hold">
                                          <p:stCondLst>
                                            <p:cond delay="0"/>
                                          </p:stCondLst>
                                        </p:cTn>
                                        <p:tgtEl>
                                          <p:spTgt spid="85"/>
                                        </p:tgtEl>
                                        <p:attrNameLst>
                                          <p:attrName>style.visibility</p:attrName>
                                        </p:attrNameLst>
                                      </p:cBhvr>
                                      <p:to>
                                        <p:strVal val="visible"/>
                                      </p:to>
                                    </p:set>
                                  </p:childTnLst>
                                </p:cTn>
                              </p:par>
                            </p:childTnLst>
                          </p:cTn>
                        </p:par>
                        <p:par>
                          <p:cTn id="62" fill="hold">
                            <p:stCondLst>
                              <p:cond delay="1500"/>
                            </p:stCondLst>
                            <p:childTnLst>
                              <p:par>
                                <p:cTn id="63" presetID="1" presetClass="entr" presetSubtype="0" fill="hold" nodeType="afterEffect">
                                  <p:stCondLst>
                                    <p:cond delay="500"/>
                                  </p:stCondLst>
                                  <p:childTnLst>
                                    <p:set>
                                      <p:cBhvr>
                                        <p:cTn id="64" dur="1" fill="hold">
                                          <p:stCondLst>
                                            <p:cond delay="0"/>
                                          </p:stCondLst>
                                        </p:cTn>
                                        <p:tgtEl>
                                          <p:spTgt spid="86"/>
                                        </p:tgtEl>
                                        <p:attrNameLst>
                                          <p:attrName>style.visibility</p:attrName>
                                        </p:attrNameLst>
                                      </p:cBhvr>
                                      <p:to>
                                        <p:strVal val="visible"/>
                                      </p:to>
                                    </p:set>
                                  </p:childTnLst>
                                </p:cTn>
                              </p:par>
                            </p:childTnLst>
                          </p:cTn>
                        </p:par>
                        <p:par>
                          <p:cTn id="65" fill="hold">
                            <p:stCondLst>
                              <p:cond delay="2000"/>
                            </p:stCondLst>
                            <p:childTnLst>
                              <p:par>
                                <p:cTn id="66" presetID="1" presetClass="entr" presetSubtype="0" fill="hold" grpId="0" nodeType="afterEffect">
                                  <p:stCondLst>
                                    <p:cond delay="0"/>
                                  </p:stCondLst>
                                  <p:childTnLst>
                                    <p:set>
                                      <p:cBhvr>
                                        <p:cTn id="67" dur="1" fill="hold">
                                          <p:stCondLst>
                                            <p:cond delay="0"/>
                                          </p:stCondLst>
                                        </p:cTn>
                                        <p:tgtEl>
                                          <p:spTgt spid="13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22"/>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3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3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3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4" grpId="0" animBg="1"/>
      <p:bldP spid="5" grpId="0" animBg="1"/>
      <p:bldP spid="63" grpId="0" animBg="1"/>
      <p:bldP spid="64" grpId="0"/>
      <p:bldP spid="68" grpId="0" animBg="1"/>
      <p:bldP spid="73" grpId="0" animBg="1"/>
      <p:bldP spid="74" grpId="0"/>
      <p:bldP spid="76" grpId="0"/>
      <p:bldP spid="77" grpId="0"/>
      <p:bldP spid="78" grpId="0"/>
      <p:bldP spid="79" grpId="0"/>
      <p:bldP spid="133" grpId="0" animBg="1"/>
      <p:bldP spid="134" grpId="0" animBg="1"/>
      <p:bldP spid="122" grpId="0" animBg="1"/>
      <p:bldP spid="121" grpId="0" animBg="1"/>
      <p:bldP spid="131" grpId="0" animBg="1"/>
      <p:bldP spid="132" grpId="0"/>
      <p:bldP spid="135" grpId="0" animBg="1"/>
      <p:bldP spid="1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041463" y="1048782"/>
            <a:ext cx="4460702" cy="5809218"/>
          </a:xfrm>
        </p:spPr>
        <p:txBody>
          <a:bodyPr/>
          <a:lstStyle/>
          <a:p>
            <a:pPr marL="342900" indent="-342900">
              <a:buFont typeface="Wingdings" panose="05000000000000000000" pitchFamily="2" charset="2"/>
              <a:buChar char="q"/>
            </a:pPr>
            <a:r>
              <a:rPr lang="en-US" sz="2000" dirty="0" smtClean="0"/>
              <a:t>First Name</a:t>
            </a:r>
          </a:p>
          <a:p>
            <a:pPr marL="342900" indent="-342900">
              <a:buFont typeface="Wingdings" panose="05000000000000000000" pitchFamily="2" charset="2"/>
              <a:buChar char="q"/>
            </a:pPr>
            <a:r>
              <a:rPr lang="en-US" sz="2000" dirty="0" smtClean="0"/>
              <a:t>Last Name</a:t>
            </a:r>
          </a:p>
          <a:p>
            <a:pPr marL="342900" indent="-342900">
              <a:buFont typeface="Wingdings" panose="05000000000000000000" pitchFamily="2" charset="2"/>
              <a:buChar char="q"/>
            </a:pPr>
            <a:r>
              <a:rPr lang="en-US" sz="2000" dirty="0" smtClean="0"/>
              <a:t>Date of birth</a:t>
            </a:r>
          </a:p>
          <a:p>
            <a:pPr marL="342900" indent="-342900">
              <a:buFont typeface="Wingdings" panose="05000000000000000000" pitchFamily="2" charset="2"/>
              <a:buChar char="q"/>
            </a:pPr>
            <a:r>
              <a:rPr lang="en-US" sz="2000" dirty="0" smtClean="0"/>
              <a:t>Place of birth</a:t>
            </a:r>
          </a:p>
          <a:p>
            <a:pPr marL="342900" indent="-342900">
              <a:buFont typeface="Wingdings" panose="05000000000000000000" pitchFamily="2" charset="2"/>
              <a:buChar char="q"/>
            </a:pPr>
            <a:r>
              <a:rPr lang="en-US" sz="2000" dirty="0" smtClean="0"/>
              <a:t>Address</a:t>
            </a:r>
          </a:p>
          <a:p>
            <a:pPr marL="342900" indent="-342900">
              <a:buFont typeface="Wingdings" panose="05000000000000000000" pitchFamily="2" charset="2"/>
              <a:buChar char="q"/>
            </a:pPr>
            <a:r>
              <a:rPr lang="en-US" sz="2000" dirty="0" smtClean="0"/>
              <a:t>Sex</a:t>
            </a:r>
          </a:p>
          <a:p>
            <a:pPr marL="342900" indent="-342900">
              <a:buFont typeface="Wingdings" panose="05000000000000000000" pitchFamily="2" charset="2"/>
              <a:buChar char="q"/>
            </a:pPr>
            <a:r>
              <a:rPr lang="en-US" sz="2000" dirty="0" smtClean="0"/>
              <a:t>Height</a:t>
            </a:r>
          </a:p>
          <a:p>
            <a:pPr marL="342900" indent="-342900">
              <a:buFont typeface="Wingdings" panose="05000000000000000000" pitchFamily="2" charset="2"/>
              <a:buChar char="q"/>
            </a:pPr>
            <a:r>
              <a:rPr lang="en-US" sz="2000" dirty="0" smtClean="0"/>
              <a:t>Weight</a:t>
            </a:r>
          </a:p>
          <a:p>
            <a:pPr marL="342900" indent="-342900">
              <a:buFont typeface="Wingdings" panose="05000000000000000000" pitchFamily="2" charset="2"/>
              <a:buChar char="q"/>
            </a:pPr>
            <a:r>
              <a:rPr lang="en-US" sz="2000" dirty="0" smtClean="0"/>
              <a:t>Eye color</a:t>
            </a:r>
          </a:p>
          <a:p>
            <a:pPr marL="342900" indent="-342900">
              <a:buFont typeface="Wingdings" panose="05000000000000000000" pitchFamily="2" charset="2"/>
              <a:buChar char="q"/>
            </a:pPr>
            <a:r>
              <a:rPr lang="en-US" sz="2000" dirty="0" smtClean="0"/>
              <a:t>Hair color</a:t>
            </a:r>
          </a:p>
          <a:p>
            <a:pPr marL="342900" indent="-342900">
              <a:buFont typeface="Wingdings" panose="05000000000000000000" pitchFamily="2" charset="2"/>
              <a:buChar char="q"/>
            </a:pPr>
            <a:r>
              <a:rPr lang="en-US" sz="2000" dirty="0" smtClean="0"/>
              <a:t>Race</a:t>
            </a:r>
          </a:p>
          <a:p>
            <a:pPr marL="342900" indent="-342900">
              <a:buFont typeface="Wingdings" panose="05000000000000000000" pitchFamily="2" charset="2"/>
              <a:buChar char="q"/>
            </a:pPr>
            <a:r>
              <a:rPr lang="en-US" sz="2000" dirty="0" smtClean="0"/>
              <a:t>Mother’s Maiden Name</a:t>
            </a:r>
          </a:p>
          <a:p>
            <a:pPr marL="342900" indent="-342900">
              <a:buFont typeface="Wingdings" panose="05000000000000000000" pitchFamily="2" charset="2"/>
              <a:buChar char="q"/>
            </a:pPr>
            <a:r>
              <a:rPr lang="en-US" sz="2000" dirty="0" smtClean="0"/>
              <a:t>Father’s Name</a:t>
            </a:r>
          </a:p>
          <a:p>
            <a:pPr marL="342900" indent="-342900">
              <a:buFont typeface="Wingdings" panose="05000000000000000000" pitchFamily="2" charset="2"/>
              <a:buChar char="q"/>
            </a:pPr>
            <a:r>
              <a:rPr lang="en-US" sz="2000" dirty="0" smtClean="0"/>
              <a:t>Occupation</a:t>
            </a:r>
          </a:p>
          <a:p>
            <a:pPr marL="342900" indent="-342900">
              <a:buFont typeface="Wingdings" panose="05000000000000000000" pitchFamily="2" charset="2"/>
              <a:buChar char="q"/>
            </a:pPr>
            <a:r>
              <a:rPr lang="en-US" sz="2000" dirty="0" smtClean="0"/>
              <a:t>Marital Status</a:t>
            </a:r>
          </a:p>
          <a:p>
            <a:pPr marL="342900" indent="-342900">
              <a:buFont typeface="Wingdings" panose="05000000000000000000" pitchFamily="2" charset="2"/>
              <a:buChar char="q"/>
            </a:pPr>
            <a:r>
              <a:rPr lang="en-US" sz="2000" dirty="0"/>
              <a:t>28</a:t>
            </a:r>
            <a:r>
              <a:rPr lang="en-US" sz="2000" baseline="30000" dirty="0"/>
              <a:t>th</a:t>
            </a:r>
            <a:r>
              <a:rPr lang="en-US" sz="2000" dirty="0"/>
              <a:t> US President</a:t>
            </a:r>
            <a:r>
              <a:rPr lang="en-US" sz="2000" dirty="0" smtClean="0"/>
              <a:t>!!</a:t>
            </a:r>
          </a:p>
          <a:p>
            <a:pPr marL="342900" indent="-342900">
              <a:buFont typeface="Wingdings" panose="05000000000000000000" pitchFamily="2" charset="2"/>
              <a:buChar char="q"/>
            </a:pPr>
            <a:r>
              <a:rPr lang="en-US" sz="2000" strike="sngStrike" dirty="0" smtClean="0"/>
              <a:t>Social Security Number</a:t>
            </a:r>
          </a:p>
          <a:p>
            <a:pPr marL="457200" indent="-457200">
              <a:buFont typeface="Wingdings" panose="05000000000000000000" pitchFamily="2" charset="2"/>
              <a:buChar char="q"/>
            </a:pPr>
            <a:endParaRPr lang="en-US" sz="2000" dirty="0" smtClean="0"/>
          </a:p>
          <a:p>
            <a:pPr marL="457200" indent="-457200">
              <a:buFont typeface="Wingdings" panose="05000000000000000000" pitchFamily="2" charset="2"/>
              <a:buChar char="q"/>
            </a:pPr>
            <a:endParaRPr lang="en-US" sz="2000" dirty="0"/>
          </a:p>
        </p:txBody>
      </p:sp>
      <p:sp>
        <p:nvSpPr>
          <p:cNvPr id="4" name="Title 3"/>
          <p:cNvSpPr>
            <a:spLocks noGrp="1"/>
          </p:cNvSpPr>
          <p:nvPr>
            <p:ph type="title"/>
          </p:nvPr>
        </p:nvSpPr>
        <p:spPr/>
        <p:txBody>
          <a:bodyPr/>
          <a:lstStyle/>
          <a:p>
            <a:r>
              <a:rPr lang="en-US" dirty="0" smtClean="0"/>
              <a:t>A person’s metadata (circa 1900)</a:t>
            </a:r>
            <a:endParaRPr lang="en-US" dirty="0"/>
          </a:p>
        </p:txBody>
      </p:sp>
      <p:pic>
        <p:nvPicPr>
          <p:cNvPr id="15362" name="Picture 2" descr="File:President Wilson 1919-bw.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74" y="993233"/>
            <a:ext cx="4295775" cy="570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46" y="16759"/>
            <a:ext cx="10342178" cy="914324"/>
          </a:xfrm>
        </p:spPr>
        <p:txBody>
          <a:bodyPr>
            <a:noAutofit/>
          </a:bodyPr>
          <a:lstStyle/>
          <a:p>
            <a:r>
              <a:rPr lang="en-US" sz="2800" dirty="0"/>
              <a:t>&lt;800&gt; </a:t>
            </a:r>
            <a:r>
              <a:rPr lang="en-US" sz="2800" dirty="0" err="1"/>
              <a:t>HazRx</a:t>
            </a:r>
            <a:r>
              <a:rPr lang="en-US" sz="2800" dirty="0"/>
              <a:t>™ Drug Classification Addresses Core Institutional Needs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5023695"/>
              </p:ext>
            </p:extLst>
          </p:nvPr>
        </p:nvGraphicFramePr>
        <p:xfrm>
          <a:off x="569147" y="1487393"/>
          <a:ext cx="11459942" cy="4842494"/>
        </p:xfrm>
        <a:graphic>
          <a:graphicData uri="http://schemas.openxmlformats.org/drawingml/2006/table">
            <a:tbl>
              <a:tblPr firstRow="1" bandRow="1">
                <a:tableStyleId>{0E3FDE45-AF77-4B5C-9715-49D594BDF05E}</a:tableStyleId>
              </a:tblPr>
              <a:tblGrid>
                <a:gridCol w="5729971"/>
                <a:gridCol w="5729971"/>
              </a:tblGrid>
              <a:tr h="457200">
                <a:tc>
                  <a:txBody>
                    <a:bodyPr/>
                    <a:lstStyle/>
                    <a:p>
                      <a:r>
                        <a:rPr lang="en-US" sz="2400" dirty="0" smtClean="0">
                          <a:solidFill>
                            <a:schemeClr val="accent1"/>
                          </a:solidFill>
                        </a:rPr>
                        <a:t>Problem</a:t>
                      </a:r>
                      <a:endParaRPr lang="en-US" sz="2400" dirty="0">
                        <a:solidFill>
                          <a:schemeClr val="accent1"/>
                        </a:solidFill>
                      </a:endParaRPr>
                    </a:p>
                  </a:txBody>
                  <a:tcPr/>
                </a:tc>
                <a:tc>
                  <a:txBody>
                    <a:bodyPr/>
                    <a:lstStyle/>
                    <a:p>
                      <a:r>
                        <a:rPr lang="en-US" sz="2400" dirty="0" err="1" smtClean="0">
                          <a:solidFill>
                            <a:schemeClr val="accent1"/>
                          </a:solidFill>
                        </a:rPr>
                        <a:t>HazRx</a:t>
                      </a:r>
                      <a:r>
                        <a:rPr lang="en-US" sz="2400" dirty="0" smtClean="0">
                          <a:solidFill>
                            <a:schemeClr val="accent1"/>
                          </a:solidFill>
                        </a:rPr>
                        <a:t>™ DC</a:t>
                      </a:r>
                      <a:r>
                        <a:rPr lang="en-US" sz="2400" baseline="0" dirty="0" smtClean="0">
                          <a:solidFill>
                            <a:schemeClr val="accent1"/>
                          </a:solidFill>
                        </a:rPr>
                        <a:t> Value</a:t>
                      </a:r>
                      <a:endParaRPr lang="en-US" sz="2400" dirty="0">
                        <a:solidFill>
                          <a:schemeClr val="accent1"/>
                        </a:solidFill>
                      </a:endParaRPr>
                    </a:p>
                  </a:txBody>
                  <a:tcPr/>
                </a:tc>
              </a:tr>
              <a:tr h="1615440">
                <a:tc>
                  <a:txBody>
                    <a:bodyPr/>
                    <a:lstStyle/>
                    <a:p>
                      <a:pPr marL="0" marR="0" indent="0" algn="l" defTabSz="609443" rtl="0" eaLnBrk="1" fontAlgn="auto" latinLnBrk="0" hangingPunct="1">
                        <a:lnSpc>
                          <a:spcPct val="100000"/>
                        </a:lnSpc>
                        <a:spcBef>
                          <a:spcPts val="0"/>
                        </a:spcBef>
                        <a:spcAft>
                          <a:spcPts val="0"/>
                        </a:spcAft>
                        <a:buClrTx/>
                        <a:buSzTx/>
                        <a:buFontTx/>
                        <a:buNone/>
                        <a:tabLst/>
                        <a:defRPr/>
                      </a:pPr>
                      <a:r>
                        <a:rPr lang="en-US" sz="2000" dirty="0" smtClean="0"/>
                        <a:t>Hazardous drugs are ‘invisible’ in e-prescribing</a:t>
                      </a:r>
                      <a:r>
                        <a:rPr lang="en-US" sz="2000" baseline="0" dirty="0" smtClean="0"/>
                        <a:t> and drug information systems.</a:t>
                      </a:r>
                      <a:endParaRPr lang="en-US" sz="2000" dirty="0" smtClean="0"/>
                    </a:p>
                    <a:p>
                      <a:endParaRPr lang="en-US" sz="2000" dirty="0"/>
                    </a:p>
                  </a:txBody>
                  <a:tcPr/>
                </a:tc>
                <a:tc>
                  <a:txBody>
                    <a:bodyPr/>
                    <a:lstStyle/>
                    <a:p>
                      <a:r>
                        <a:rPr lang="en-US" sz="2000" dirty="0" smtClean="0"/>
                        <a:t>&lt;800&gt; </a:t>
                      </a:r>
                      <a:r>
                        <a:rPr lang="en-US" sz="2000" dirty="0" err="1" smtClean="0"/>
                        <a:t>HazRx</a:t>
                      </a:r>
                      <a:r>
                        <a:rPr lang="en-US" sz="2000" dirty="0" smtClean="0"/>
                        <a:t>™ Drug Classification</a:t>
                      </a:r>
                      <a:r>
                        <a:rPr lang="en-US" sz="2000" baseline="0" dirty="0" smtClean="0"/>
                        <a:t> provides the ability for E-prescribing systems to hook into NIOSH Group, hazardous drug handling activity, and appropriate handling guidance.</a:t>
                      </a:r>
                      <a:endParaRPr lang="en-US" sz="2000" dirty="0"/>
                    </a:p>
                  </a:txBody>
                  <a:tcPr/>
                </a:tc>
              </a:tr>
              <a:tr h="1384927">
                <a:tc>
                  <a:txBody>
                    <a:bodyPr/>
                    <a:lstStyle/>
                    <a:p>
                      <a:pPr marL="0" marR="0" indent="0" algn="l" defTabSz="609443" rtl="0" eaLnBrk="1" fontAlgn="auto" latinLnBrk="0" hangingPunct="1">
                        <a:lnSpc>
                          <a:spcPct val="100000"/>
                        </a:lnSpc>
                        <a:spcBef>
                          <a:spcPts val="0"/>
                        </a:spcBef>
                        <a:spcAft>
                          <a:spcPts val="0"/>
                        </a:spcAft>
                        <a:buClrTx/>
                        <a:buSzTx/>
                        <a:buFontTx/>
                        <a:buNone/>
                        <a:tabLst/>
                        <a:defRPr/>
                      </a:pPr>
                      <a:r>
                        <a:rPr lang="en-US" sz="2000" dirty="0" smtClean="0"/>
                        <a:t>Institutions must maintain</a:t>
                      </a:r>
                      <a:r>
                        <a:rPr lang="en-US" sz="2000" baseline="0" dirty="0" smtClean="0"/>
                        <a:t> an updated list of hazardous drugs.</a:t>
                      </a:r>
                      <a:endParaRPr lang="en-US" sz="2000" dirty="0" smtClean="0"/>
                    </a:p>
                    <a:p>
                      <a:endParaRPr lang="en-US" sz="2000" dirty="0"/>
                    </a:p>
                  </a:txBody>
                  <a:tcPr/>
                </a:tc>
                <a:tc>
                  <a:txBody>
                    <a:bodyPr/>
                    <a:lstStyle/>
                    <a:p>
                      <a:pPr marL="0" marR="0" indent="0" algn="l" defTabSz="609443" rtl="0" eaLnBrk="1" fontAlgn="auto" latinLnBrk="0" hangingPunct="1">
                        <a:lnSpc>
                          <a:spcPct val="100000"/>
                        </a:lnSpc>
                        <a:spcBef>
                          <a:spcPts val="0"/>
                        </a:spcBef>
                        <a:spcAft>
                          <a:spcPts val="0"/>
                        </a:spcAft>
                        <a:buClrTx/>
                        <a:buSzTx/>
                        <a:buFontTx/>
                        <a:buNone/>
                        <a:tabLst/>
                        <a:defRPr/>
                      </a:pPr>
                      <a:r>
                        <a:rPr lang="en-US" sz="2000" dirty="0" smtClean="0"/>
                        <a:t>Institutions</a:t>
                      </a:r>
                      <a:r>
                        <a:rPr lang="en-US" sz="2000" baseline="0" dirty="0" smtClean="0"/>
                        <a:t> can match products from their inventory against the &lt;800&gt; HazRx</a:t>
                      </a:r>
                      <a:r>
                        <a:rPr lang="en-US" sz="2000" dirty="0" smtClean="0"/>
                        <a:t>™</a:t>
                      </a:r>
                      <a:r>
                        <a:rPr lang="en-US" sz="2000" baseline="0" dirty="0" smtClean="0"/>
                        <a:t> Drug Classification, and update </a:t>
                      </a:r>
                      <a:r>
                        <a:rPr lang="en-US" sz="2000" b="1" baseline="0" dirty="0" smtClean="0"/>
                        <a:t>each month</a:t>
                      </a:r>
                      <a:r>
                        <a:rPr lang="en-US" sz="2000" baseline="0" dirty="0" smtClean="0"/>
                        <a:t>.</a:t>
                      </a:r>
                      <a:endParaRPr lang="en-US" sz="2000" dirty="0" smtClean="0"/>
                    </a:p>
                  </a:txBody>
                  <a:tcPr/>
                </a:tc>
              </a:tr>
              <a:tr h="1384927">
                <a:tc>
                  <a:txBody>
                    <a:bodyPr/>
                    <a:lstStyle/>
                    <a:p>
                      <a:r>
                        <a:rPr lang="en-US" sz="2000" dirty="0" smtClean="0"/>
                        <a:t>Healthcare providers</a:t>
                      </a:r>
                      <a:r>
                        <a:rPr lang="en-US" sz="2000" baseline="0" dirty="0" smtClean="0"/>
                        <a:t> may not be able to use mobile devices in their work environment.</a:t>
                      </a:r>
                      <a:endParaRPr lang="en-US" sz="2000" dirty="0"/>
                    </a:p>
                  </a:txBody>
                  <a:tcPr/>
                </a:tc>
                <a:tc>
                  <a:txBody>
                    <a:bodyPr/>
                    <a:lstStyle/>
                    <a:p>
                      <a:r>
                        <a:rPr lang="en-US" sz="2000" dirty="0" smtClean="0"/>
                        <a:t>&lt;800&gt; HazRx™ Drug Classification is</a:t>
                      </a:r>
                      <a:r>
                        <a:rPr lang="en-US" sz="2000" baseline="0" dirty="0" smtClean="0"/>
                        <a:t> designed to be integrated into E-prescribing systems and drug information systems where the providers are already working.</a:t>
                      </a:r>
                      <a:endParaRPr lang="en-US" sz="2000" dirty="0"/>
                    </a:p>
                  </a:txBody>
                  <a:tcPr/>
                </a:tc>
              </a:tr>
            </a:tbl>
          </a:graphicData>
        </a:graphic>
      </p:graphicFrame>
    </p:spTree>
    <p:extLst>
      <p:ext uri="{BB962C8B-B14F-4D97-AF65-F5344CB8AC3E}">
        <p14:creationId xmlns:p14="http://schemas.microsoft.com/office/powerpoint/2010/main" val="655555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73263" y="2906487"/>
            <a:ext cx="11196485" cy="0"/>
          </a:xfrm>
          <a:prstGeom prst="line">
            <a:avLst/>
          </a:prstGeom>
          <a:noFill/>
          <a:ln w="25400">
            <a:solidFill>
              <a:schemeClr val="accent3">
                <a:lumMod val="75000"/>
              </a:schemeClr>
            </a:solidFill>
            <a:round/>
            <a:headEnd/>
            <a:tailEnd/>
          </a:ln>
          <a:effectLst/>
        </p:spPr>
      </p:cxnSp>
      <p:sp>
        <p:nvSpPr>
          <p:cNvPr id="5" name="Title 3"/>
          <p:cNvSpPr>
            <a:spLocks noGrp="1"/>
          </p:cNvSpPr>
          <p:nvPr>
            <p:ph type="ctrTitle"/>
          </p:nvPr>
        </p:nvSpPr>
        <p:spPr>
          <a:xfrm>
            <a:off x="573240" y="1783036"/>
            <a:ext cx="10360152" cy="1115568"/>
          </a:xfrm>
        </p:spPr>
        <p:txBody>
          <a:bodyPr/>
          <a:lstStyle/>
          <a:p>
            <a:pPr>
              <a:lnSpc>
                <a:spcPct val="150000"/>
              </a:lnSpc>
              <a:spcBef>
                <a:spcPts val="600"/>
              </a:spcBef>
            </a:pPr>
            <a:r>
              <a:rPr lang="en-US" altLang="en-US" dirty="0" smtClean="0">
                <a:latin typeface="Arial" charset="0"/>
                <a:ea typeface="ＭＳ Ｐゴシック" pitchFamily="34" charset="-128"/>
                <a:sym typeface="Wingdings" panose="05000000000000000000" pitchFamily="2" charset="2"/>
              </a:rPr>
              <a:t>Allergies and Intolerances</a:t>
            </a:r>
            <a:endParaRPr lang="en-US" altLang="en-US" sz="2800" dirty="0">
              <a:latin typeface="Arial" charset="0"/>
              <a:ea typeface="ＭＳ Ｐゴシック" pitchFamily="34" charset="-128"/>
              <a:sym typeface="Wingdings" panose="05000000000000000000" pitchFamily="2" charset="2"/>
            </a:endParaRPr>
          </a:p>
        </p:txBody>
      </p:sp>
    </p:spTree>
    <p:extLst>
      <p:ext uri="{BB962C8B-B14F-4D97-AF65-F5344CB8AC3E}">
        <p14:creationId xmlns:p14="http://schemas.microsoft.com/office/powerpoint/2010/main" val="3589101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9952" y="991"/>
            <a:ext cx="10969943" cy="914324"/>
          </a:xfrm>
        </p:spPr>
        <p:txBody>
          <a:bodyPr>
            <a:normAutofit/>
          </a:bodyPr>
          <a:lstStyle/>
          <a:p>
            <a:r>
              <a:rPr lang="en-US" sz="3200" dirty="0"/>
              <a:t>Allergies/Intolerances Background and Timeline</a:t>
            </a:r>
          </a:p>
        </p:txBody>
      </p:sp>
      <p:sp>
        <p:nvSpPr>
          <p:cNvPr id="111" name="Freeform 110"/>
          <p:cNvSpPr>
            <a:spLocks/>
          </p:cNvSpPr>
          <p:nvPr/>
        </p:nvSpPr>
        <p:spPr bwMode="auto">
          <a:xfrm>
            <a:off x="1581248" y="3576868"/>
            <a:ext cx="1963289" cy="593725"/>
          </a:xfrm>
          <a:custGeom>
            <a:avLst/>
            <a:gdLst/>
            <a:ahLst/>
            <a:cxnLst>
              <a:cxn ang="0">
                <a:pos x="650" y="0"/>
              </a:cxn>
              <a:cxn ang="0">
                <a:pos x="2" y="0"/>
              </a:cxn>
              <a:cxn ang="0">
                <a:pos x="2" y="0"/>
              </a:cxn>
              <a:cxn ang="0">
                <a:pos x="14" y="34"/>
              </a:cxn>
              <a:cxn ang="0">
                <a:pos x="24" y="72"/>
              </a:cxn>
              <a:cxn ang="0">
                <a:pos x="32" y="114"/>
              </a:cxn>
              <a:cxn ang="0">
                <a:pos x="36" y="158"/>
              </a:cxn>
              <a:cxn ang="0">
                <a:pos x="38" y="184"/>
              </a:cxn>
              <a:cxn ang="0">
                <a:pos x="36" y="208"/>
              </a:cxn>
              <a:cxn ang="0">
                <a:pos x="34" y="234"/>
              </a:cxn>
              <a:cxn ang="0">
                <a:pos x="30" y="260"/>
              </a:cxn>
              <a:cxn ang="0">
                <a:pos x="26" y="288"/>
              </a:cxn>
              <a:cxn ang="0">
                <a:pos x="18" y="316"/>
              </a:cxn>
              <a:cxn ang="0">
                <a:pos x="10" y="344"/>
              </a:cxn>
              <a:cxn ang="0">
                <a:pos x="0" y="374"/>
              </a:cxn>
              <a:cxn ang="0">
                <a:pos x="648" y="374"/>
              </a:cxn>
              <a:cxn ang="0">
                <a:pos x="648" y="374"/>
              </a:cxn>
              <a:cxn ang="0">
                <a:pos x="658" y="344"/>
              </a:cxn>
              <a:cxn ang="0">
                <a:pos x="668" y="316"/>
              </a:cxn>
              <a:cxn ang="0">
                <a:pos x="674" y="288"/>
              </a:cxn>
              <a:cxn ang="0">
                <a:pos x="680" y="260"/>
              </a:cxn>
              <a:cxn ang="0">
                <a:pos x="682" y="234"/>
              </a:cxn>
              <a:cxn ang="0">
                <a:pos x="684" y="208"/>
              </a:cxn>
              <a:cxn ang="0">
                <a:pos x="686" y="184"/>
              </a:cxn>
              <a:cxn ang="0">
                <a:pos x="684" y="158"/>
              </a:cxn>
              <a:cxn ang="0">
                <a:pos x="680" y="114"/>
              </a:cxn>
              <a:cxn ang="0">
                <a:pos x="672" y="72"/>
              </a:cxn>
              <a:cxn ang="0">
                <a:pos x="662" y="34"/>
              </a:cxn>
              <a:cxn ang="0">
                <a:pos x="650" y="0"/>
              </a:cxn>
              <a:cxn ang="0">
                <a:pos x="650" y="0"/>
              </a:cxn>
            </a:cxnLst>
            <a:rect l="0" t="0" r="r" b="b"/>
            <a:pathLst>
              <a:path w="686" h="374">
                <a:moveTo>
                  <a:pt x="650" y="0"/>
                </a:moveTo>
                <a:lnTo>
                  <a:pt x="2" y="0"/>
                </a:lnTo>
                <a:lnTo>
                  <a:pt x="2" y="0"/>
                </a:lnTo>
                <a:lnTo>
                  <a:pt x="14" y="34"/>
                </a:lnTo>
                <a:lnTo>
                  <a:pt x="24" y="72"/>
                </a:lnTo>
                <a:lnTo>
                  <a:pt x="32" y="114"/>
                </a:lnTo>
                <a:lnTo>
                  <a:pt x="36" y="158"/>
                </a:lnTo>
                <a:lnTo>
                  <a:pt x="38" y="184"/>
                </a:lnTo>
                <a:lnTo>
                  <a:pt x="36" y="208"/>
                </a:lnTo>
                <a:lnTo>
                  <a:pt x="34" y="234"/>
                </a:lnTo>
                <a:lnTo>
                  <a:pt x="30" y="260"/>
                </a:lnTo>
                <a:lnTo>
                  <a:pt x="26" y="288"/>
                </a:lnTo>
                <a:lnTo>
                  <a:pt x="18" y="316"/>
                </a:lnTo>
                <a:lnTo>
                  <a:pt x="10" y="344"/>
                </a:lnTo>
                <a:lnTo>
                  <a:pt x="0" y="374"/>
                </a:lnTo>
                <a:lnTo>
                  <a:pt x="648" y="374"/>
                </a:lnTo>
                <a:lnTo>
                  <a:pt x="648" y="374"/>
                </a:lnTo>
                <a:lnTo>
                  <a:pt x="658" y="344"/>
                </a:lnTo>
                <a:lnTo>
                  <a:pt x="668" y="316"/>
                </a:lnTo>
                <a:lnTo>
                  <a:pt x="674" y="288"/>
                </a:lnTo>
                <a:lnTo>
                  <a:pt x="680" y="260"/>
                </a:lnTo>
                <a:lnTo>
                  <a:pt x="682" y="234"/>
                </a:lnTo>
                <a:lnTo>
                  <a:pt x="684" y="208"/>
                </a:lnTo>
                <a:lnTo>
                  <a:pt x="686" y="184"/>
                </a:lnTo>
                <a:lnTo>
                  <a:pt x="684" y="158"/>
                </a:lnTo>
                <a:lnTo>
                  <a:pt x="680" y="114"/>
                </a:lnTo>
                <a:lnTo>
                  <a:pt x="672"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2" name="Freeform 111"/>
          <p:cNvSpPr>
            <a:spLocks/>
          </p:cNvSpPr>
          <p:nvPr/>
        </p:nvSpPr>
        <p:spPr bwMode="auto">
          <a:xfrm>
            <a:off x="3484213" y="3576868"/>
            <a:ext cx="2122488" cy="593725"/>
          </a:xfrm>
          <a:custGeom>
            <a:avLst/>
            <a:gdLst/>
            <a:ahLst/>
            <a:cxnLst>
              <a:cxn ang="0">
                <a:pos x="650" y="0"/>
              </a:cxn>
              <a:cxn ang="0">
                <a:pos x="2" y="0"/>
              </a:cxn>
              <a:cxn ang="0">
                <a:pos x="2" y="0"/>
              </a:cxn>
              <a:cxn ang="0">
                <a:pos x="14" y="34"/>
              </a:cxn>
              <a:cxn ang="0">
                <a:pos x="24" y="72"/>
              </a:cxn>
              <a:cxn ang="0">
                <a:pos x="32" y="114"/>
              </a:cxn>
              <a:cxn ang="0">
                <a:pos x="36" y="158"/>
              </a:cxn>
              <a:cxn ang="0">
                <a:pos x="38" y="184"/>
              </a:cxn>
              <a:cxn ang="0">
                <a:pos x="36" y="208"/>
              </a:cxn>
              <a:cxn ang="0">
                <a:pos x="34" y="234"/>
              </a:cxn>
              <a:cxn ang="0">
                <a:pos x="32" y="260"/>
              </a:cxn>
              <a:cxn ang="0">
                <a:pos x="26" y="288"/>
              </a:cxn>
              <a:cxn ang="0">
                <a:pos x="20" y="316"/>
              </a:cxn>
              <a:cxn ang="0">
                <a:pos x="10" y="344"/>
              </a:cxn>
              <a:cxn ang="0">
                <a:pos x="0" y="374"/>
              </a:cxn>
              <a:cxn ang="0">
                <a:pos x="648" y="374"/>
              </a:cxn>
              <a:cxn ang="0">
                <a:pos x="648" y="374"/>
              </a:cxn>
              <a:cxn ang="0">
                <a:pos x="658" y="344"/>
              </a:cxn>
              <a:cxn ang="0">
                <a:pos x="668" y="316"/>
              </a:cxn>
              <a:cxn ang="0">
                <a:pos x="674" y="288"/>
              </a:cxn>
              <a:cxn ang="0">
                <a:pos x="680" y="260"/>
              </a:cxn>
              <a:cxn ang="0">
                <a:pos x="684" y="234"/>
              </a:cxn>
              <a:cxn ang="0">
                <a:pos x="686" y="208"/>
              </a:cxn>
              <a:cxn ang="0">
                <a:pos x="686" y="184"/>
              </a:cxn>
              <a:cxn ang="0">
                <a:pos x="686" y="158"/>
              </a:cxn>
              <a:cxn ang="0">
                <a:pos x="680" y="114"/>
              </a:cxn>
              <a:cxn ang="0">
                <a:pos x="672" y="72"/>
              </a:cxn>
              <a:cxn ang="0">
                <a:pos x="662" y="34"/>
              </a:cxn>
              <a:cxn ang="0">
                <a:pos x="650" y="0"/>
              </a:cxn>
              <a:cxn ang="0">
                <a:pos x="650" y="0"/>
              </a:cxn>
            </a:cxnLst>
            <a:rect l="0" t="0" r="r" b="b"/>
            <a:pathLst>
              <a:path w="686" h="374">
                <a:moveTo>
                  <a:pt x="650" y="0"/>
                </a:moveTo>
                <a:lnTo>
                  <a:pt x="2" y="0"/>
                </a:lnTo>
                <a:lnTo>
                  <a:pt x="2" y="0"/>
                </a:lnTo>
                <a:lnTo>
                  <a:pt x="14" y="34"/>
                </a:lnTo>
                <a:lnTo>
                  <a:pt x="24" y="72"/>
                </a:lnTo>
                <a:lnTo>
                  <a:pt x="32" y="114"/>
                </a:lnTo>
                <a:lnTo>
                  <a:pt x="36" y="158"/>
                </a:lnTo>
                <a:lnTo>
                  <a:pt x="38" y="184"/>
                </a:lnTo>
                <a:lnTo>
                  <a:pt x="36" y="208"/>
                </a:lnTo>
                <a:lnTo>
                  <a:pt x="34" y="234"/>
                </a:lnTo>
                <a:lnTo>
                  <a:pt x="32" y="260"/>
                </a:lnTo>
                <a:lnTo>
                  <a:pt x="26" y="288"/>
                </a:lnTo>
                <a:lnTo>
                  <a:pt x="20" y="316"/>
                </a:lnTo>
                <a:lnTo>
                  <a:pt x="10" y="344"/>
                </a:lnTo>
                <a:lnTo>
                  <a:pt x="0" y="374"/>
                </a:lnTo>
                <a:lnTo>
                  <a:pt x="648" y="374"/>
                </a:lnTo>
                <a:lnTo>
                  <a:pt x="648" y="374"/>
                </a:lnTo>
                <a:lnTo>
                  <a:pt x="658" y="344"/>
                </a:lnTo>
                <a:lnTo>
                  <a:pt x="668" y="316"/>
                </a:lnTo>
                <a:lnTo>
                  <a:pt x="674" y="288"/>
                </a:lnTo>
                <a:lnTo>
                  <a:pt x="680" y="260"/>
                </a:lnTo>
                <a:lnTo>
                  <a:pt x="684" y="234"/>
                </a:lnTo>
                <a:lnTo>
                  <a:pt x="686" y="208"/>
                </a:lnTo>
                <a:lnTo>
                  <a:pt x="686" y="184"/>
                </a:lnTo>
                <a:lnTo>
                  <a:pt x="686" y="158"/>
                </a:lnTo>
                <a:lnTo>
                  <a:pt x="680" y="114"/>
                </a:lnTo>
                <a:lnTo>
                  <a:pt x="672"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5" name="Freeform 114"/>
          <p:cNvSpPr>
            <a:spLocks/>
          </p:cNvSpPr>
          <p:nvPr/>
        </p:nvSpPr>
        <p:spPr bwMode="auto">
          <a:xfrm>
            <a:off x="7494540" y="3587980"/>
            <a:ext cx="1878209" cy="593725"/>
          </a:xfrm>
          <a:custGeom>
            <a:avLst/>
            <a:gdLst/>
            <a:ahLst/>
            <a:cxnLst>
              <a:cxn ang="0">
                <a:pos x="504" y="0"/>
              </a:cxn>
              <a:cxn ang="0">
                <a:pos x="2" y="0"/>
              </a:cxn>
              <a:cxn ang="0">
                <a:pos x="2" y="0"/>
              </a:cxn>
              <a:cxn ang="0">
                <a:pos x="14" y="34"/>
              </a:cxn>
              <a:cxn ang="0">
                <a:pos x="24" y="72"/>
              </a:cxn>
              <a:cxn ang="0">
                <a:pos x="32" y="114"/>
              </a:cxn>
              <a:cxn ang="0">
                <a:pos x="36" y="158"/>
              </a:cxn>
              <a:cxn ang="0">
                <a:pos x="38" y="184"/>
              </a:cxn>
              <a:cxn ang="0">
                <a:pos x="36" y="208"/>
              </a:cxn>
              <a:cxn ang="0">
                <a:pos x="34" y="234"/>
              </a:cxn>
              <a:cxn ang="0">
                <a:pos x="32" y="260"/>
              </a:cxn>
              <a:cxn ang="0">
                <a:pos x="26" y="288"/>
              </a:cxn>
              <a:cxn ang="0">
                <a:pos x="20" y="316"/>
              </a:cxn>
              <a:cxn ang="0">
                <a:pos x="10" y="344"/>
              </a:cxn>
              <a:cxn ang="0">
                <a:pos x="0" y="374"/>
              </a:cxn>
              <a:cxn ang="0">
                <a:pos x="504" y="374"/>
              </a:cxn>
              <a:cxn ang="0">
                <a:pos x="504" y="374"/>
              </a:cxn>
              <a:cxn ang="0">
                <a:pos x="524" y="374"/>
              </a:cxn>
              <a:cxn ang="0">
                <a:pos x="542" y="370"/>
              </a:cxn>
              <a:cxn ang="0">
                <a:pos x="560" y="366"/>
              </a:cxn>
              <a:cxn ang="0">
                <a:pos x="578" y="360"/>
              </a:cxn>
              <a:cxn ang="0">
                <a:pos x="594" y="352"/>
              </a:cxn>
              <a:cxn ang="0">
                <a:pos x="610" y="342"/>
              </a:cxn>
              <a:cxn ang="0">
                <a:pos x="624" y="332"/>
              </a:cxn>
              <a:cxn ang="0">
                <a:pos x="638" y="320"/>
              </a:cxn>
              <a:cxn ang="0">
                <a:pos x="650" y="306"/>
              </a:cxn>
              <a:cxn ang="0">
                <a:pos x="660" y="292"/>
              </a:cxn>
              <a:cxn ang="0">
                <a:pos x="670" y="276"/>
              </a:cxn>
              <a:cxn ang="0">
                <a:pos x="678" y="260"/>
              </a:cxn>
              <a:cxn ang="0">
                <a:pos x="684" y="242"/>
              </a:cxn>
              <a:cxn ang="0">
                <a:pos x="688" y="224"/>
              </a:cxn>
              <a:cxn ang="0">
                <a:pos x="690" y="206"/>
              </a:cxn>
              <a:cxn ang="0">
                <a:pos x="692" y="188"/>
              </a:cxn>
              <a:cxn ang="0">
                <a:pos x="692" y="188"/>
              </a:cxn>
              <a:cxn ang="0">
                <a:pos x="690" y="168"/>
              </a:cxn>
              <a:cxn ang="0">
                <a:pos x="688" y="150"/>
              </a:cxn>
              <a:cxn ang="0">
                <a:pos x="684" y="132"/>
              </a:cxn>
              <a:cxn ang="0">
                <a:pos x="678" y="114"/>
              </a:cxn>
              <a:cxn ang="0">
                <a:pos x="670" y="98"/>
              </a:cxn>
              <a:cxn ang="0">
                <a:pos x="660" y="82"/>
              </a:cxn>
              <a:cxn ang="0">
                <a:pos x="650" y="68"/>
              </a:cxn>
              <a:cxn ang="0">
                <a:pos x="638" y="54"/>
              </a:cxn>
              <a:cxn ang="0">
                <a:pos x="624" y="42"/>
              </a:cxn>
              <a:cxn ang="0">
                <a:pos x="610" y="32"/>
              </a:cxn>
              <a:cxn ang="0">
                <a:pos x="594" y="22"/>
              </a:cxn>
              <a:cxn ang="0">
                <a:pos x="578" y="14"/>
              </a:cxn>
              <a:cxn ang="0">
                <a:pos x="560" y="8"/>
              </a:cxn>
              <a:cxn ang="0">
                <a:pos x="542" y="4"/>
              </a:cxn>
              <a:cxn ang="0">
                <a:pos x="524" y="2"/>
              </a:cxn>
              <a:cxn ang="0">
                <a:pos x="504" y="0"/>
              </a:cxn>
              <a:cxn ang="0">
                <a:pos x="504" y="0"/>
              </a:cxn>
            </a:cxnLst>
            <a:rect l="0" t="0" r="r" b="b"/>
            <a:pathLst>
              <a:path w="692" h="374">
                <a:moveTo>
                  <a:pt x="504" y="0"/>
                </a:moveTo>
                <a:lnTo>
                  <a:pt x="2" y="0"/>
                </a:lnTo>
                <a:lnTo>
                  <a:pt x="2" y="0"/>
                </a:lnTo>
                <a:lnTo>
                  <a:pt x="14" y="34"/>
                </a:lnTo>
                <a:lnTo>
                  <a:pt x="24" y="72"/>
                </a:lnTo>
                <a:lnTo>
                  <a:pt x="32" y="114"/>
                </a:lnTo>
                <a:lnTo>
                  <a:pt x="36" y="158"/>
                </a:lnTo>
                <a:lnTo>
                  <a:pt x="38" y="184"/>
                </a:lnTo>
                <a:lnTo>
                  <a:pt x="36" y="208"/>
                </a:lnTo>
                <a:lnTo>
                  <a:pt x="34" y="234"/>
                </a:lnTo>
                <a:lnTo>
                  <a:pt x="32" y="260"/>
                </a:lnTo>
                <a:lnTo>
                  <a:pt x="26" y="288"/>
                </a:lnTo>
                <a:lnTo>
                  <a:pt x="20" y="316"/>
                </a:lnTo>
                <a:lnTo>
                  <a:pt x="10" y="344"/>
                </a:lnTo>
                <a:lnTo>
                  <a:pt x="0" y="374"/>
                </a:lnTo>
                <a:lnTo>
                  <a:pt x="504" y="374"/>
                </a:lnTo>
                <a:lnTo>
                  <a:pt x="504" y="374"/>
                </a:lnTo>
                <a:lnTo>
                  <a:pt x="524" y="374"/>
                </a:lnTo>
                <a:lnTo>
                  <a:pt x="542" y="370"/>
                </a:lnTo>
                <a:lnTo>
                  <a:pt x="560" y="366"/>
                </a:lnTo>
                <a:lnTo>
                  <a:pt x="578" y="360"/>
                </a:lnTo>
                <a:lnTo>
                  <a:pt x="594" y="352"/>
                </a:lnTo>
                <a:lnTo>
                  <a:pt x="610" y="342"/>
                </a:lnTo>
                <a:lnTo>
                  <a:pt x="624" y="332"/>
                </a:lnTo>
                <a:lnTo>
                  <a:pt x="638" y="320"/>
                </a:lnTo>
                <a:lnTo>
                  <a:pt x="650" y="306"/>
                </a:lnTo>
                <a:lnTo>
                  <a:pt x="660" y="292"/>
                </a:lnTo>
                <a:lnTo>
                  <a:pt x="670" y="276"/>
                </a:lnTo>
                <a:lnTo>
                  <a:pt x="678" y="260"/>
                </a:lnTo>
                <a:lnTo>
                  <a:pt x="684" y="242"/>
                </a:lnTo>
                <a:lnTo>
                  <a:pt x="688" y="224"/>
                </a:lnTo>
                <a:lnTo>
                  <a:pt x="690" y="206"/>
                </a:lnTo>
                <a:lnTo>
                  <a:pt x="692" y="188"/>
                </a:lnTo>
                <a:lnTo>
                  <a:pt x="692" y="188"/>
                </a:lnTo>
                <a:lnTo>
                  <a:pt x="690" y="168"/>
                </a:lnTo>
                <a:lnTo>
                  <a:pt x="688" y="150"/>
                </a:lnTo>
                <a:lnTo>
                  <a:pt x="684" y="132"/>
                </a:lnTo>
                <a:lnTo>
                  <a:pt x="678" y="114"/>
                </a:lnTo>
                <a:lnTo>
                  <a:pt x="670" y="98"/>
                </a:lnTo>
                <a:lnTo>
                  <a:pt x="660" y="82"/>
                </a:lnTo>
                <a:lnTo>
                  <a:pt x="650" y="68"/>
                </a:lnTo>
                <a:lnTo>
                  <a:pt x="638" y="54"/>
                </a:lnTo>
                <a:lnTo>
                  <a:pt x="624" y="42"/>
                </a:lnTo>
                <a:lnTo>
                  <a:pt x="610" y="32"/>
                </a:lnTo>
                <a:lnTo>
                  <a:pt x="594" y="22"/>
                </a:lnTo>
                <a:lnTo>
                  <a:pt x="578" y="14"/>
                </a:lnTo>
                <a:lnTo>
                  <a:pt x="560" y="8"/>
                </a:lnTo>
                <a:lnTo>
                  <a:pt x="542" y="4"/>
                </a:lnTo>
                <a:lnTo>
                  <a:pt x="524" y="2"/>
                </a:lnTo>
                <a:lnTo>
                  <a:pt x="504" y="0"/>
                </a:lnTo>
                <a:lnTo>
                  <a:pt x="504"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8" name="Freeform 117"/>
          <p:cNvSpPr>
            <a:spLocks/>
          </p:cNvSpPr>
          <p:nvPr/>
        </p:nvSpPr>
        <p:spPr bwMode="auto">
          <a:xfrm>
            <a:off x="5523783" y="3586961"/>
            <a:ext cx="2035311" cy="572047"/>
          </a:xfrm>
          <a:custGeom>
            <a:avLst/>
            <a:gdLst/>
            <a:ahLst/>
            <a:cxnLst>
              <a:cxn ang="0">
                <a:pos x="650" y="0"/>
              </a:cxn>
              <a:cxn ang="0">
                <a:pos x="2" y="0"/>
              </a:cxn>
              <a:cxn ang="0">
                <a:pos x="2" y="0"/>
              </a:cxn>
              <a:cxn ang="0">
                <a:pos x="14" y="34"/>
              </a:cxn>
              <a:cxn ang="0">
                <a:pos x="26" y="72"/>
              </a:cxn>
              <a:cxn ang="0">
                <a:pos x="34" y="114"/>
              </a:cxn>
              <a:cxn ang="0">
                <a:pos x="38" y="158"/>
              </a:cxn>
              <a:cxn ang="0">
                <a:pos x="38" y="184"/>
              </a:cxn>
              <a:cxn ang="0">
                <a:pos x="38" y="208"/>
              </a:cxn>
              <a:cxn ang="0">
                <a:pos x="36" y="234"/>
              </a:cxn>
              <a:cxn ang="0">
                <a:pos x="32" y="260"/>
              </a:cxn>
              <a:cxn ang="0">
                <a:pos x="26" y="288"/>
              </a:cxn>
              <a:cxn ang="0">
                <a:pos x="20" y="316"/>
              </a:cxn>
              <a:cxn ang="0">
                <a:pos x="12" y="344"/>
              </a:cxn>
              <a:cxn ang="0">
                <a:pos x="0" y="374"/>
              </a:cxn>
              <a:cxn ang="0">
                <a:pos x="648" y="374"/>
              </a:cxn>
              <a:cxn ang="0">
                <a:pos x="648" y="374"/>
              </a:cxn>
              <a:cxn ang="0">
                <a:pos x="660" y="344"/>
              </a:cxn>
              <a:cxn ang="0">
                <a:pos x="668" y="316"/>
              </a:cxn>
              <a:cxn ang="0">
                <a:pos x="676" y="288"/>
              </a:cxn>
              <a:cxn ang="0">
                <a:pos x="680" y="260"/>
              </a:cxn>
              <a:cxn ang="0">
                <a:pos x="684" y="234"/>
              </a:cxn>
              <a:cxn ang="0">
                <a:pos x="686" y="208"/>
              </a:cxn>
              <a:cxn ang="0">
                <a:pos x="686" y="184"/>
              </a:cxn>
              <a:cxn ang="0">
                <a:pos x="686" y="158"/>
              </a:cxn>
              <a:cxn ang="0">
                <a:pos x="682" y="114"/>
              </a:cxn>
              <a:cxn ang="0">
                <a:pos x="674" y="72"/>
              </a:cxn>
              <a:cxn ang="0">
                <a:pos x="662" y="34"/>
              </a:cxn>
              <a:cxn ang="0">
                <a:pos x="650" y="0"/>
              </a:cxn>
              <a:cxn ang="0">
                <a:pos x="650" y="0"/>
              </a:cxn>
            </a:cxnLst>
            <a:rect l="0" t="0" r="r" b="b"/>
            <a:pathLst>
              <a:path w="686" h="374">
                <a:moveTo>
                  <a:pt x="650" y="0"/>
                </a:moveTo>
                <a:lnTo>
                  <a:pt x="2" y="0"/>
                </a:lnTo>
                <a:lnTo>
                  <a:pt x="2" y="0"/>
                </a:lnTo>
                <a:lnTo>
                  <a:pt x="14" y="34"/>
                </a:lnTo>
                <a:lnTo>
                  <a:pt x="26" y="72"/>
                </a:lnTo>
                <a:lnTo>
                  <a:pt x="34" y="114"/>
                </a:lnTo>
                <a:lnTo>
                  <a:pt x="38" y="158"/>
                </a:lnTo>
                <a:lnTo>
                  <a:pt x="38" y="184"/>
                </a:lnTo>
                <a:lnTo>
                  <a:pt x="38" y="208"/>
                </a:lnTo>
                <a:lnTo>
                  <a:pt x="36" y="234"/>
                </a:lnTo>
                <a:lnTo>
                  <a:pt x="32" y="260"/>
                </a:lnTo>
                <a:lnTo>
                  <a:pt x="26" y="288"/>
                </a:lnTo>
                <a:lnTo>
                  <a:pt x="20" y="316"/>
                </a:lnTo>
                <a:lnTo>
                  <a:pt x="12" y="344"/>
                </a:lnTo>
                <a:lnTo>
                  <a:pt x="0" y="374"/>
                </a:lnTo>
                <a:lnTo>
                  <a:pt x="648" y="374"/>
                </a:lnTo>
                <a:lnTo>
                  <a:pt x="648" y="374"/>
                </a:lnTo>
                <a:lnTo>
                  <a:pt x="660" y="344"/>
                </a:lnTo>
                <a:lnTo>
                  <a:pt x="668" y="316"/>
                </a:lnTo>
                <a:lnTo>
                  <a:pt x="676" y="288"/>
                </a:lnTo>
                <a:lnTo>
                  <a:pt x="680" y="260"/>
                </a:lnTo>
                <a:lnTo>
                  <a:pt x="684" y="234"/>
                </a:lnTo>
                <a:lnTo>
                  <a:pt x="686" y="208"/>
                </a:lnTo>
                <a:lnTo>
                  <a:pt x="686" y="184"/>
                </a:lnTo>
                <a:lnTo>
                  <a:pt x="686" y="158"/>
                </a:lnTo>
                <a:lnTo>
                  <a:pt x="682" y="114"/>
                </a:lnTo>
                <a:lnTo>
                  <a:pt x="674" y="72"/>
                </a:lnTo>
                <a:lnTo>
                  <a:pt x="662" y="34"/>
                </a:lnTo>
                <a:lnTo>
                  <a:pt x="650" y="0"/>
                </a:lnTo>
                <a:lnTo>
                  <a:pt x="650" y="0"/>
                </a:lnTo>
                <a:close/>
              </a:path>
            </a:pathLst>
          </a:custGeom>
          <a:solidFill>
            <a:srgbClr val="0070C0"/>
          </a:solidFill>
          <a:ln w="38100">
            <a:solidFill>
              <a:schemeClr val="bg1"/>
            </a:solidFill>
            <a:prstDash val="solid"/>
            <a:round/>
            <a:headEnd/>
            <a:tailEnd/>
          </a:ln>
          <a:effectLst>
            <a:reflection blurRad="6350" stA="52000" endA="300" endPos="35000" dir="5400000" sy="-100000" algn="bl" rotWithShape="0"/>
          </a:effectLst>
        </p:spPr>
        <p:txBody>
          <a:bodyPr vert="horz" wrap="square" lIns="91360" tIns="45681" rIns="91360" bIns="4568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73808E"/>
              </a:solidFill>
            </a:endParaRPr>
          </a:p>
        </p:txBody>
      </p:sp>
      <p:sp>
        <p:nvSpPr>
          <p:cNvPr id="119" name="Rounded Rectangle 118"/>
          <p:cNvSpPr/>
          <p:nvPr/>
        </p:nvSpPr>
        <p:spPr>
          <a:xfrm>
            <a:off x="1415699" y="3587980"/>
            <a:ext cx="8382001" cy="228600"/>
          </a:xfrm>
          <a:prstGeom prst="roundRect">
            <a:avLst/>
          </a:prstGeom>
          <a:gradFill flip="none" rotWithShape="1">
            <a:gsLst>
              <a:gs pos="0">
                <a:schemeClr val="bg1">
                  <a:alpha val="71000"/>
                </a:schemeClr>
              </a:gs>
              <a:gs pos="50000">
                <a:schemeClr val="bg1">
                  <a:alpha val="51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1" rIns="91360" bIns="4568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sp>
        <p:nvSpPr>
          <p:cNvPr id="120" name="TextBox 14"/>
          <p:cNvSpPr txBox="1"/>
          <p:nvPr/>
        </p:nvSpPr>
        <p:spPr>
          <a:xfrm>
            <a:off x="7658440" y="3677805"/>
            <a:ext cx="1641707" cy="400067"/>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2018-2019</a:t>
            </a:r>
          </a:p>
        </p:txBody>
      </p:sp>
      <p:sp>
        <p:nvSpPr>
          <p:cNvPr id="123" name="TextBox 17"/>
          <p:cNvSpPr txBox="1"/>
          <p:nvPr/>
        </p:nvSpPr>
        <p:spPr>
          <a:xfrm>
            <a:off x="5682923" y="3677805"/>
            <a:ext cx="1811625" cy="400067"/>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2016 - 2017</a:t>
            </a:r>
          </a:p>
        </p:txBody>
      </p:sp>
      <p:sp>
        <p:nvSpPr>
          <p:cNvPr id="125" name="TextBox 19"/>
          <p:cNvSpPr txBox="1"/>
          <p:nvPr/>
        </p:nvSpPr>
        <p:spPr>
          <a:xfrm>
            <a:off x="4117309" y="3691764"/>
            <a:ext cx="800058" cy="369253"/>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prstClr val="white"/>
                </a:solidFill>
                <a:latin typeface="Arial Black" pitchFamily="34" charset="0"/>
              </a:rPr>
              <a:t>2015</a:t>
            </a:r>
            <a:endParaRPr lang="en-US" dirty="0">
              <a:solidFill>
                <a:prstClr val="white"/>
              </a:solidFill>
              <a:latin typeface="Arial Black" pitchFamily="34" charset="0"/>
            </a:endParaRPr>
          </a:p>
        </p:txBody>
      </p:sp>
      <p:sp>
        <p:nvSpPr>
          <p:cNvPr id="126" name="TextBox 20"/>
          <p:cNvSpPr txBox="1"/>
          <p:nvPr/>
        </p:nvSpPr>
        <p:spPr>
          <a:xfrm>
            <a:off x="2082195" y="3665781"/>
            <a:ext cx="870663" cy="400067"/>
          </a:xfrm>
          <a:prstGeom prst="rect">
            <a:avLst/>
          </a:prstGeom>
          <a:noFill/>
        </p:spPr>
        <p:txBody>
          <a:bodyPr wrap="non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prstClr val="white"/>
                </a:solidFill>
                <a:latin typeface="Arial Black" pitchFamily="34" charset="0"/>
              </a:rPr>
              <a:t>2014</a:t>
            </a:r>
          </a:p>
        </p:txBody>
      </p:sp>
      <p:grpSp>
        <p:nvGrpSpPr>
          <p:cNvPr id="129" name="Group 128"/>
          <p:cNvGrpSpPr/>
          <p:nvPr/>
        </p:nvGrpSpPr>
        <p:grpSpPr>
          <a:xfrm>
            <a:off x="3737107" y="2995377"/>
            <a:ext cx="762000" cy="534195"/>
            <a:chOff x="609600" y="2515394"/>
            <a:chExt cx="762000" cy="534194"/>
          </a:xfrm>
        </p:grpSpPr>
        <p:cxnSp>
          <p:nvCxnSpPr>
            <p:cNvPr id="156" name="Straight Connector 155"/>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a:off x="723900" y="2781300"/>
              <a:ext cx="53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flipV="1">
            <a:off x="2190847" y="4407129"/>
            <a:ext cx="762000" cy="534195"/>
            <a:chOff x="609600" y="2515394"/>
            <a:chExt cx="762000" cy="534194"/>
          </a:xfrm>
        </p:grpSpPr>
        <p:cxnSp>
          <p:nvCxnSpPr>
            <p:cNvPr id="150" name="Straight Connector 149"/>
            <p:cNvCxnSpPr/>
            <p:nvPr/>
          </p:nvCxnSpPr>
          <p:spPr>
            <a:xfrm>
              <a:off x="609600" y="3048000"/>
              <a:ext cx="762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rot="5400000">
              <a:off x="723900" y="2781300"/>
              <a:ext cx="533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TextBox 51"/>
          <p:cNvSpPr txBox="1"/>
          <p:nvPr/>
        </p:nvSpPr>
        <p:spPr>
          <a:xfrm>
            <a:off x="459952" y="4941325"/>
            <a:ext cx="3864497" cy="923251"/>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3808E"/>
                </a:solidFill>
              </a:rPr>
              <a:t>ONC, HL7, others meet with USP to discuss current state of drug allergies</a:t>
            </a:r>
            <a:endParaRPr lang="en-US" b="1" dirty="0">
              <a:solidFill>
                <a:srgbClr val="73808E"/>
              </a:solidFill>
            </a:endParaRPr>
          </a:p>
        </p:txBody>
      </p:sp>
      <p:sp>
        <p:nvSpPr>
          <p:cNvPr id="141" name="TextBox 56"/>
          <p:cNvSpPr txBox="1"/>
          <p:nvPr/>
        </p:nvSpPr>
        <p:spPr>
          <a:xfrm>
            <a:off x="2680602" y="1776634"/>
            <a:ext cx="3165439" cy="1200250"/>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3808E"/>
                </a:solidFill>
              </a:rPr>
              <a:t>Resolution submitted to USP to take over drug allergy work, begins Expert Panel meetings</a:t>
            </a:r>
            <a:endParaRPr lang="en-US" b="1" dirty="0">
              <a:solidFill>
                <a:srgbClr val="73808E"/>
              </a:solidFill>
            </a:endParaRPr>
          </a:p>
        </p:txBody>
      </p:sp>
      <p:grpSp>
        <p:nvGrpSpPr>
          <p:cNvPr id="55" name="Group 54"/>
          <p:cNvGrpSpPr/>
          <p:nvPr/>
        </p:nvGrpSpPr>
        <p:grpSpPr>
          <a:xfrm flipV="1">
            <a:off x="5955721" y="4442549"/>
            <a:ext cx="762000" cy="534195"/>
            <a:chOff x="609600" y="2515394"/>
            <a:chExt cx="762000" cy="534194"/>
          </a:xfrm>
        </p:grpSpPr>
        <p:cxnSp>
          <p:nvCxnSpPr>
            <p:cNvPr id="56" name="Straight Connector 55"/>
            <p:cNvCxnSpPr/>
            <p:nvPr/>
          </p:nvCxnSpPr>
          <p:spPr>
            <a:xfrm>
              <a:off x="609600" y="3048000"/>
              <a:ext cx="762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723900" y="2781300"/>
              <a:ext cx="533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7884820" y="2737279"/>
            <a:ext cx="762000" cy="828284"/>
            <a:chOff x="609600" y="2221306"/>
            <a:chExt cx="762000" cy="828282"/>
          </a:xfrm>
        </p:grpSpPr>
        <p:cxnSp>
          <p:nvCxnSpPr>
            <p:cNvPr id="60" name="Straight Connector 59"/>
            <p:cNvCxnSpPr/>
            <p:nvPr/>
          </p:nvCxnSpPr>
          <p:spPr>
            <a:xfrm>
              <a:off x="609600" y="3048000"/>
              <a:ext cx="76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989807" y="2221306"/>
              <a:ext cx="1588" cy="82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56"/>
          <p:cNvSpPr txBox="1"/>
          <p:nvPr/>
        </p:nvSpPr>
        <p:spPr>
          <a:xfrm>
            <a:off x="4917439" y="5053421"/>
            <a:ext cx="3165439" cy="923251"/>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642" indent="-285642">
              <a:buFont typeface="Arial" panose="020B0604020202020204" pitchFamily="34" charset="0"/>
              <a:buChar char="•"/>
            </a:pPr>
            <a:r>
              <a:rPr lang="en-US" b="1" dirty="0" smtClean="0">
                <a:solidFill>
                  <a:srgbClr val="73808E"/>
                </a:solidFill>
              </a:rPr>
              <a:t>Expert Panel meetings</a:t>
            </a:r>
          </a:p>
          <a:p>
            <a:pPr marL="285642" indent="-285642">
              <a:buFont typeface="Arial" panose="020B0604020202020204" pitchFamily="34" charset="0"/>
              <a:buChar char="•"/>
            </a:pPr>
            <a:r>
              <a:rPr lang="en-US" b="1" dirty="0" smtClean="0">
                <a:solidFill>
                  <a:srgbClr val="73808E"/>
                </a:solidFill>
              </a:rPr>
              <a:t>Technology platform development</a:t>
            </a:r>
            <a:endParaRPr lang="en-US" b="1" dirty="0">
              <a:solidFill>
                <a:srgbClr val="73808E"/>
              </a:solidFill>
            </a:endParaRPr>
          </a:p>
        </p:txBody>
      </p:sp>
      <p:sp>
        <p:nvSpPr>
          <p:cNvPr id="65" name="TextBox 51"/>
          <p:cNvSpPr txBox="1"/>
          <p:nvPr/>
        </p:nvSpPr>
        <p:spPr>
          <a:xfrm>
            <a:off x="7192448" y="2053632"/>
            <a:ext cx="2908748" cy="646252"/>
          </a:xfrm>
          <a:prstGeom prst="rect">
            <a:avLst/>
          </a:prstGeom>
          <a:noFill/>
        </p:spPr>
        <p:txBody>
          <a:bodyPr wrap="square" lIns="91360" tIns="45681" rIns="91360" bIns="4568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3808E"/>
                </a:solidFill>
              </a:rPr>
              <a:t>Publish draft allergies intolerance data</a:t>
            </a:r>
            <a:endParaRPr lang="en-US" b="1" dirty="0">
              <a:solidFill>
                <a:srgbClr val="73808E"/>
              </a:solidFill>
            </a:endParaRPr>
          </a:p>
        </p:txBody>
      </p:sp>
    </p:spTree>
    <p:extLst>
      <p:ext uri="{BB962C8B-B14F-4D97-AF65-F5344CB8AC3E}">
        <p14:creationId xmlns:p14="http://schemas.microsoft.com/office/powerpoint/2010/main" val="395902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Allergies/intolerances – public health problem and background</a:t>
            </a:r>
          </a:p>
        </p:txBody>
      </p:sp>
      <p:sp>
        <p:nvSpPr>
          <p:cNvPr id="6" name="TextBox 5"/>
          <p:cNvSpPr txBox="1"/>
          <p:nvPr/>
        </p:nvSpPr>
        <p:spPr>
          <a:xfrm>
            <a:off x="198925" y="1340069"/>
            <a:ext cx="10625020" cy="5360275"/>
          </a:xfrm>
          <a:prstGeom prst="rect">
            <a:avLst/>
          </a:prstGeom>
          <a:noFill/>
        </p:spPr>
        <p:txBody>
          <a:bodyPr wrap="square" lIns="91404" tIns="45703" rIns="91404" bIns="45703" rtlCol="0">
            <a:noAutofit/>
          </a:bodyPr>
          <a:lstStyle/>
          <a:p>
            <a:pPr marL="342773" indent="-342773">
              <a:lnSpc>
                <a:spcPct val="90000"/>
              </a:lnSpc>
              <a:spcBef>
                <a:spcPts val="2000"/>
              </a:spcBef>
              <a:buClr>
                <a:srgbClr val="F16145"/>
              </a:buClr>
              <a:buSzPct val="80000"/>
              <a:buFont typeface="Wingdings" panose="05000000000000000000" pitchFamily="2" charset="2"/>
              <a:buChar char="§"/>
            </a:pPr>
            <a:r>
              <a:rPr lang="en-US" sz="2400" dirty="0"/>
              <a:t>The Institute of Medicine, in its report To Err Is Human, estimated 7,000 deaths in the U.S. each year are due to preventable medication errors</a:t>
            </a:r>
          </a:p>
          <a:p>
            <a:pPr marL="342773" indent="-342773">
              <a:lnSpc>
                <a:spcPct val="90000"/>
              </a:lnSpc>
              <a:spcBef>
                <a:spcPts val="2000"/>
              </a:spcBef>
              <a:buClr>
                <a:srgbClr val="F16145"/>
              </a:buClr>
              <a:buSzPct val="80000"/>
              <a:buFont typeface="Wingdings" panose="05000000000000000000" pitchFamily="2" charset="2"/>
              <a:buChar char="§"/>
            </a:pPr>
            <a:r>
              <a:rPr lang="en-US" sz="2400" dirty="0"/>
              <a:t>Drug allergies or harmful drug interactions account for 11 percent of preventable medication errors</a:t>
            </a:r>
          </a:p>
          <a:p>
            <a:pPr marL="342773" indent="-342773">
              <a:lnSpc>
                <a:spcPct val="90000"/>
              </a:lnSpc>
              <a:spcBef>
                <a:spcPts val="2000"/>
              </a:spcBef>
              <a:buClr>
                <a:srgbClr val="F16145"/>
              </a:buClr>
              <a:buSzPct val="80000"/>
              <a:buFont typeface="Wingdings" panose="05000000000000000000" pitchFamily="2" charset="2"/>
              <a:buChar char="§"/>
            </a:pPr>
            <a:r>
              <a:rPr lang="en-US" sz="2400" dirty="0"/>
              <a:t>Because of the use of disparate systems and proprietary </a:t>
            </a:r>
            <a:r>
              <a:rPr lang="en-US" sz="2400" dirty="0" err="1"/>
              <a:t>codesets</a:t>
            </a:r>
            <a:r>
              <a:rPr lang="en-US" sz="2400" dirty="0"/>
              <a:t> to encode allergies, patient safety issues occur when drug allergy data is incorrectly transferred or omitted in transitions of care settings</a:t>
            </a:r>
          </a:p>
          <a:p>
            <a:pPr marL="342773" indent="-342773">
              <a:lnSpc>
                <a:spcPct val="90000"/>
              </a:lnSpc>
              <a:spcBef>
                <a:spcPts val="2000"/>
              </a:spcBef>
              <a:buClr>
                <a:srgbClr val="F16145"/>
              </a:buClr>
              <a:buSzPct val="80000"/>
              <a:buFont typeface="Arial" panose="020B0604020202020204" pitchFamily="34" charset="0"/>
              <a:buChar char="•"/>
            </a:pPr>
            <a:r>
              <a:rPr lang="en-US" sz="2400" dirty="0"/>
              <a:t>Some of the early allergy value sets encoded information at the drug formulation level rather than ingredient + route (</a:t>
            </a:r>
            <a:r>
              <a:rPr lang="en-US" sz="2400" dirty="0" err="1"/>
              <a:t>e..g</a:t>
            </a:r>
            <a:r>
              <a:rPr lang="en-US" sz="2400" dirty="0"/>
              <a:t>  atorvastatin oral tablet) which is how drug orders are entered and recorded in patient records</a:t>
            </a:r>
          </a:p>
          <a:p>
            <a:pPr marL="342773" indent="-342773">
              <a:lnSpc>
                <a:spcPct val="90000"/>
              </a:lnSpc>
              <a:spcBef>
                <a:spcPts val="2000"/>
              </a:spcBef>
              <a:buClr>
                <a:srgbClr val="F16145"/>
              </a:buClr>
              <a:buSzPct val="80000"/>
              <a:buFont typeface="Arial" panose="020B0604020202020204" pitchFamily="34" charset="0"/>
              <a:buChar char="•"/>
            </a:pPr>
            <a:r>
              <a:rPr lang="en-US" sz="2400" dirty="0"/>
              <a:t>Providers have little insight into probability of cross-sensitivity within a drug class or even outside of a drug class</a:t>
            </a:r>
            <a:endParaRPr lang="en-US" sz="2000" dirty="0"/>
          </a:p>
        </p:txBody>
      </p:sp>
    </p:spTree>
    <p:extLst>
      <p:ext uri="{BB962C8B-B14F-4D97-AF65-F5344CB8AC3E}">
        <p14:creationId xmlns:p14="http://schemas.microsoft.com/office/powerpoint/2010/main" val="3581153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03886" y="1261985"/>
            <a:ext cx="10703846" cy="5438363"/>
          </a:xfrm>
        </p:spPr>
        <p:txBody>
          <a:bodyPr/>
          <a:lstStyle/>
          <a:p>
            <a:pPr marL="342773" indent="-342773">
              <a:lnSpc>
                <a:spcPct val="90000"/>
              </a:lnSpc>
              <a:spcBef>
                <a:spcPts val="2000"/>
              </a:spcBef>
              <a:buClr>
                <a:srgbClr val="F16145"/>
              </a:buClr>
              <a:buFont typeface="Wingdings" panose="05000000000000000000" pitchFamily="2" charset="2"/>
              <a:buChar char="§"/>
            </a:pPr>
            <a:r>
              <a:rPr lang="en-US" sz="2000" dirty="0" smtClean="0"/>
              <a:t>Improve patient documentation through an </a:t>
            </a:r>
            <a:r>
              <a:rPr lang="en-US" sz="2000" dirty="0"/>
              <a:t>encoded starter set of ‘the most frequent’ and ‘the most common’ drug allergy classes, ingredients, and manifestations</a:t>
            </a:r>
          </a:p>
          <a:p>
            <a:pPr marL="905619" lvl="1" indent="-342773">
              <a:spcBef>
                <a:spcPts val="2000"/>
              </a:spcBef>
              <a:buClr>
                <a:srgbClr val="F16145"/>
              </a:buClr>
              <a:buFont typeface="Wingdings" panose="05000000000000000000" pitchFamily="2" charset="2"/>
              <a:buChar char="§"/>
            </a:pPr>
            <a:r>
              <a:rPr lang="en-US" sz="1900" b="0" dirty="0">
                <a:latin typeface="+mn-lt"/>
              </a:rPr>
              <a:t>NSAIDs</a:t>
            </a:r>
          </a:p>
          <a:p>
            <a:pPr marL="905619" lvl="1" indent="-342773">
              <a:spcBef>
                <a:spcPts val="2000"/>
              </a:spcBef>
              <a:buClr>
                <a:srgbClr val="F16145"/>
              </a:buClr>
              <a:buFont typeface="Wingdings" panose="05000000000000000000" pitchFamily="2" charset="2"/>
              <a:buChar char="§"/>
            </a:pPr>
            <a:r>
              <a:rPr lang="en-US" sz="1900" b="0" dirty="0">
                <a:latin typeface="+mn-lt"/>
              </a:rPr>
              <a:t>Antibiotics </a:t>
            </a:r>
          </a:p>
          <a:p>
            <a:pPr marL="905619" lvl="1" indent="-342773">
              <a:spcBef>
                <a:spcPts val="2000"/>
              </a:spcBef>
              <a:buClr>
                <a:srgbClr val="F16145"/>
              </a:buClr>
              <a:buFont typeface="Wingdings" panose="05000000000000000000" pitchFamily="2" charset="2"/>
              <a:buChar char="§"/>
            </a:pPr>
            <a:r>
              <a:rPr lang="en-US" sz="1900" b="0" dirty="0">
                <a:latin typeface="+mn-lt"/>
              </a:rPr>
              <a:t>Cardiovascular Agents (ACEs/ARBs)</a:t>
            </a:r>
          </a:p>
          <a:p>
            <a:pPr marL="905619" lvl="1" indent="-342773">
              <a:spcBef>
                <a:spcPts val="2000"/>
              </a:spcBef>
              <a:buClr>
                <a:srgbClr val="F16145"/>
              </a:buClr>
              <a:buFont typeface="Wingdings" panose="05000000000000000000" pitchFamily="2" charset="2"/>
              <a:buChar char="§"/>
            </a:pPr>
            <a:r>
              <a:rPr lang="en-US" sz="1900" b="0" dirty="0">
                <a:latin typeface="+mn-lt"/>
              </a:rPr>
              <a:t>Opioids</a:t>
            </a:r>
          </a:p>
          <a:p>
            <a:pPr marL="342773" indent="-342773">
              <a:spcBef>
                <a:spcPts val="2000"/>
              </a:spcBef>
              <a:buClr>
                <a:srgbClr val="F16145"/>
              </a:buClr>
              <a:buFont typeface="Wingdings" panose="05000000000000000000" pitchFamily="2" charset="2"/>
              <a:buChar char="§"/>
            </a:pPr>
            <a:r>
              <a:rPr lang="en-US" sz="2000" dirty="0"/>
              <a:t>Allow mapping from C-CDA and FHIR Allergy/Intolerance resource to the USP </a:t>
            </a:r>
            <a:r>
              <a:rPr lang="en-US" sz="2000" dirty="0" smtClean="0"/>
              <a:t>standard</a:t>
            </a:r>
          </a:p>
          <a:p>
            <a:pPr marL="342773" indent="-342773">
              <a:spcBef>
                <a:spcPts val="2000"/>
              </a:spcBef>
              <a:buClr>
                <a:srgbClr val="F16145"/>
              </a:buClr>
              <a:buFont typeface="Wingdings" panose="05000000000000000000" pitchFamily="2" charset="2"/>
              <a:buChar char="§"/>
            </a:pPr>
            <a:r>
              <a:rPr lang="en-US" sz="2000" dirty="0" smtClean="0"/>
              <a:t>Encode at ingredient level, rather than class</a:t>
            </a:r>
          </a:p>
          <a:p>
            <a:pPr marL="342773" indent="-342773">
              <a:spcBef>
                <a:spcPts val="2000"/>
              </a:spcBef>
              <a:buClr>
                <a:srgbClr val="F16145"/>
              </a:buClr>
              <a:buFont typeface="Wingdings" panose="05000000000000000000" pitchFamily="2" charset="2"/>
              <a:buChar char="§"/>
            </a:pPr>
            <a:r>
              <a:rPr lang="en-US" sz="2000" dirty="0" smtClean="0"/>
              <a:t>Mitigate problem of alert fatigue within EHR systems/CDS</a:t>
            </a:r>
            <a:endParaRPr lang="en-US" sz="2000" dirty="0"/>
          </a:p>
          <a:p>
            <a:pPr marL="342773" indent="-342773">
              <a:lnSpc>
                <a:spcPct val="90000"/>
              </a:lnSpc>
              <a:spcBef>
                <a:spcPts val="2000"/>
              </a:spcBef>
              <a:buClr>
                <a:srgbClr val="F16145"/>
              </a:buClr>
              <a:buFont typeface="Wingdings" panose="05000000000000000000" pitchFamily="2" charset="2"/>
              <a:buChar char="§"/>
            </a:pPr>
            <a:r>
              <a:rPr lang="en-US" sz="2000" dirty="0"/>
              <a:t>Mitigate cross-sensitivity reactions via ‘predictability</a:t>
            </a:r>
            <a:r>
              <a:rPr lang="en-US" sz="2000" dirty="0" smtClean="0"/>
              <a:t>’</a:t>
            </a:r>
            <a:endParaRPr lang="en-US" sz="2000" dirty="0"/>
          </a:p>
        </p:txBody>
      </p:sp>
      <p:sp>
        <p:nvSpPr>
          <p:cNvPr id="4" name="Title 3"/>
          <p:cNvSpPr>
            <a:spLocks noGrp="1"/>
          </p:cNvSpPr>
          <p:nvPr>
            <p:ph type="title"/>
          </p:nvPr>
        </p:nvSpPr>
        <p:spPr/>
        <p:txBody>
          <a:bodyPr/>
          <a:lstStyle/>
          <a:p>
            <a:r>
              <a:rPr lang="en-US" sz="3200" dirty="0"/>
              <a:t>USP’s goals in developing drug allergy classes</a:t>
            </a:r>
          </a:p>
        </p:txBody>
      </p:sp>
    </p:spTree>
    <p:extLst>
      <p:ext uri="{BB962C8B-B14F-4D97-AF65-F5344CB8AC3E}">
        <p14:creationId xmlns:p14="http://schemas.microsoft.com/office/powerpoint/2010/main" val="88797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pPr defTabSz="456701"/>
            <a:r>
              <a:rPr lang="en-US" smtClean="0">
                <a:solidFill>
                  <a:srgbClr val="73808E">
                    <a:tint val="75000"/>
                  </a:srgbClr>
                </a:solidFill>
              </a:rPr>
              <a:t>blah</a:t>
            </a:r>
            <a:endParaRPr lang="en-US" dirty="0">
              <a:solidFill>
                <a:srgbClr val="73808E">
                  <a:tint val="75000"/>
                </a:srgbClr>
              </a:solidFill>
            </a:endParaRPr>
          </a:p>
        </p:txBody>
      </p:sp>
      <p:sp>
        <p:nvSpPr>
          <p:cNvPr id="5" name="Slide Number Placeholder 4"/>
          <p:cNvSpPr>
            <a:spLocks noGrp="1"/>
          </p:cNvSpPr>
          <p:nvPr>
            <p:ph type="sldNum" sz="quarter" idx="13"/>
          </p:nvPr>
        </p:nvSpPr>
        <p:spPr/>
        <p:txBody>
          <a:bodyPr/>
          <a:lstStyle/>
          <a:p>
            <a:pPr defTabSz="456701"/>
            <a:fld id="{C8D4BABA-F35D-D444-B205-F6A0413CE1B0}" type="slidenum">
              <a:rPr lang="en-US" smtClean="0">
                <a:solidFill>
                  <a:srgbClr val="73808E">
                    <a:tint val="75000"/>
                  </a:srgbClr>
                </a:solidFill>
              </a:rPr>
              <a:pPr defTabSz="456701"/>
              <a:t>45</a:t>
            </a:fld>
            <a:endParaRPr lang="en-US" dirty="0">
              <a:solidFill>
                <a:srgbClr val="73808E">
                  <a:tint val="75000"/>
                </a:srgbClr>
              </a:solidFill>
            </a:endParaRPr>
          </a:p>
        </p:txBody>
      </p:sp>
      <p:sp>
        <p:nvSpPr>
          <p:cNvPr id="6" name="Rectangle 5"/>
          <p:cNvSpPr/>
          <p:nvPr/>
        </p:nvSpPr>
        <p:spPr>
          <a:xfrm>
            <a:off x="262993" y="207057"/>
            <a:ext cx="10443977" cy="523179"/>
          </a:xfrm>
          <a:prstGeom prst="rect">
            <a:avLst/>
          </a:prstGeom>
        </p:spPr>
        <p:txBody>
          <a:bodyPr wrap="square" lIns="91360" tIns="45681" rIns="91360" bIns="45681">
            <a:spAutoFit/>
          </a:bodyPr>
          <a:lstStyle/>
          <a:p>
            <a:pPr defTabSz="913639">
              <a:defRPr/>
            </a:pPr>
            <a:r>
              <a:rPr lang="en-US" sz="2800" b="1" kern="0" dirty="0">
                <a:ea typeface="+mj-ea"/>
                <a:cs typeface="+mj-cs"/>
              </a:rPr>
              <a:t>Science Process</a:t>
            </a:r>
          </a:p>
        </p:txBody>
      </p:sp>
      <p:cxnSp>
        <p:nvCxnSpPr>
          <p:cNvPr id="7" name="Straight Connector 6"/>
          <p:cNvCxnSpPr>
            <a:stCxn id="18" idx="2"/>
          </p:cNvCxnSpPr>
          <p:nvPr/>
        </p:nvCxnSpPr>
        <p:spPr>
          <a:xfrm>
            <a:off x="4543295" y="5199267"/>
            <a:ext cx="4507325" cy="0"/>
          </a:xfrm>
          <a:prstGeom prst="line">
            <a:avLst/>
          </a:prstGeom>
          <a:ln>
            <a:solidFill>
              <a:srgbClr val="000000"/>
            </a:solidFill>
            <a:prstDash val="sysDash"/>
          </a:ln>
        </p:spPr>
        <p:style>
          <a:lnRef idx="1">
            <a:schemeClr val="accent1"/>
          </a:lnRef>
          <a:fillRef idx="0">
            <a:schemeClr val="accent1"/>
          </a:fillRef>
          <a:effectRef idx="0">
            <a:schemeClr val="accent1"/>
          </a:effectRef>
          <a:fontRef idx="minor">
            <a:schemeClr val="tx1"/>
          </a:fontRef>
        </p:style>
      </p:cxnSp>
      <p:sp>
        <p:nvSpPr>
          <p:cNvPr id="8" name="Text Placeholder 1"/>
          <p:cNvSpPr>
            <a:spLocks noGrp="1"/>
          </p:cNvSpPr>
          <p:nvPr>
            <p:ph type="body" sz="quarter" idx="10"/>
          </p:nvPr>
        </p:nvSpPr>
        <p:spPr>
          <a:xfrm>
            <a:off x="706953" y="1371600"/>
            <a:ext cx="11177153" cy="4572000"/>
          </a:xfrm>
        </p:spPr>
        <p:txBody>
          <a:bodyPr/>
          <a:lstStyle/>
          <a:p>
            <a:pPr marL="233079" indent="-233079" defTabSz="913259">
              <a:spcBef>
                <a:spcPts val="0"/>
              </a:spcBef>
              <a:buClr>
                <a:schemeClr val="accent1"/>
              </a:buClr>
              <a:buFont typeface="Wingdings 3" panose="05040102010807070707" pitchFamily="18" charset="2"/>
              <a:buChar char=""/>
            </a:pPr>
            <a:r>
              <a:rPr lang="en-US" sz="2400" dirty="0">
                <a:solidFill>
                  <a:schemeClr val="tx1"/>
                </a:solidFill>
                <a:latin typeface="+mn-lt"/>
                <a:cs typeface="+mn-cs"/>
              </a:rPr>
              <a:t>Leverages USP process and Expert Committee</a:t>
            </a:r>
          </a:p>
          <a:p>
            <a:pPr marL="233079" indent="-233079" defTabSz="913259">
              <a:spcBef>
                <a:spcPts val="0"/>
              </a:spcBef>
              <a:buClr>
                <a:schemeClr val="accent1"/>
              </a:buClr>
              <a:buFont typeface="Wingdings 3" panose="05040102010807070707" pitchFamily="18" charset="2"/>
              <a:buChar char=""/>
            </a:pPr>
            <a:r>
              <a:rPr lang="en-US" sz="2400" dirty="0">
                <a:solidFill>
                  <a:schemeClr val="tx1"/>
                </a:solidFill>
                <a:latin typeface="+mn-lt"/>
                <a:cs typeface="+mn-cs"/>
              </a:rPr>
              <a:t>Relies on existing science and data</a:t>
            </a:r>
          </a:p>
          <a:p>
            <a:pPr marL="233079" indent="-233079" defTabSz="913259">
              <a:spcBef>
                <a:spcPts val="0"/>
              </a:spcBef>
              <a:buClr>
                <a:schemeClr val="accent1"/>
              </a:buClr>
              <a:buFont typeface="Wingdings 3" panose="05040102010807070707" pitchFamily="18" charset="2"/>
              <a:buChar char=""/>
            </a:pPr>
            <a:r>
              <a:rPr lang="en-US" sz="2400" dirty="0">
                <a:solidFill>
                  <a:schemeClr val="tx1"/>
                </a:solidFill>
                <a:latin typeface="+mn-lt"/>
                <a:cs typeface="+mn-cs"/>
              </a:rPr>
              <a:t>Data </a:t>
            </a:r>
            <a:r>
              <a:rPr lang="en-US" sz="2400" dirty="0">
                <a:solidFill>
                  <a:schemeClr val="tx1"/>
                </a:solidFill>
              </a:rPr>
              <a:t>Sources</a:t>
            </a:r>
          </a:p>
          <a:p>
            <a:pPr lvl="1"/>
            <a:r>
              <a:rPr lang="en-US" sz="2000" dirty="0"/>
              <a:t>SPL/Daily Med</a:t>
            </a:r>
          </a:p>
          <a:p>
            <a:pPr lvl="1"/>
            <a:r>
              <a:rPr lang="en-US" sz="2000" dirty="0"/>
              <a:t>Literature</a:t>
            </a:r>
          </a:p>
          <a:p>
            <a:pPr lvl="1"/>
            <a:r>
              <a:rPr lang="en-US" sz="2000" dirty="0"/>
              <a:t>VA/DoD data</a:t>
            </a:r>
          </a:p>
          <a:p>
            <a:pPr lvl="1"/>
            <a:r>
              <a:rPr lang="en-US" sz="2000" dirty="0"/>
              <a:t>Other data sources </a:t>
            </a:r>
          </a:p>
          <a:p>
            <a:pPr>
              <a:spcBef>
                <a:spcPts val="0"/>
              </a:spcBef>
            </a:pPr>
            <a:endParaRPr lang="en-US" sz="2400" dirty="0">
              <a:solidFill>
                <a:schemeClr val="tx1"/>
              </a:solidFill>
            </a:endParaRPr>
          </a:p>
        </p:txBody>
      </p:sp>
      <p:sp>
        <p:nvSpPr>
          <p:cNvPr id="9" name="Chevron 8"/>
          <p:cNvSpPr/>
          <p:nvPr/>
        </p:nvSpPr>
        <p:spPr>
          <a:xfrm>
            <a:off x="6663641" y="3056300"/>
            <a:ext cx="507868" cy="685800"/>
          </a:xfrm>
          <a:prstGeom prst="chevron">
            <a:avLst>
              <a:gd name="adj" fmla="val 6548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0" tIns="45681" rIns="91360" bIns="45681" rtlCol="0" anchor="ctr"/>
          <a:lstStyle/>
          <a:p>
            <a:pPr algn="ctr" defTabSz="913639"/>
            <a:endParaRPr lang="en-US">
              <a:solidFill>
                <a:srgbClr val="294660"/>
              </a:solidFill>
            </a:endParaRPr>
          </a:p>
        </p:txBody>
      </p:sp>
      <p:sp>
        <p:nvSpPr>
          <p:cNvPr id="10" name="TextBox 9"/>
          <p:cNvSpPr txBox="1"/>
          <p:nvPr/>
        </p:nvSpPr>
        <p:spPr>
          <a:xfrm>
            <a:off x="7772286" y="2914485"/>
            <a:ext cx="3351927" cy="969455"/>
          </a:xfrm>
          <a:prstGeom prst="rect">
            <a:avLst/>
          </a:prstGeom>
          <a:noFill/>
        </p:spPr>
        <p:txBody>
          <a:bodyPr wrap="square" lIns="91360" tIns="45681" rIns="91360" bIns="45681" rtlCol="0">
            <a:spAutoFit/>
          </a:bodyPr>
          <a:lstStyle/>
          <a:p>
            <a:pPr defTabSz="913639"/>
            <a:r>
              <a:rPr lang="en-US" dirty="0"/>
              <a:t>Designed for </a:t>
            </a:r>
            <a:r>
              <a:rPr lang="en-US" dirty="0" smtClean="0"/>
              <a:t>interoperability (</a:t>
            </a:r>
            <a:r>
              <a:rPr lang="en-US" dirty="0" err="1" smtClean="0"/>
              <a:t>RxNorm</a:t>
            </a:r>
            <a:r>
              <a:rPr lang="en-US" dirty="0" smtClean="0"/>
              <a:t>, SCT, USP Allergy Classes)</a:t>
            </a:r>
            <a:endParaRPr lang="en-US" dirty="0"/>
          </a:p>
        </p:txBody>
      </p:sp>
      <p:grpSp>
        <p:nvGrpSpPr>
          <p:cNvPr id="11" name="Group 10"/>
          <p:cNvGrpSpPr/>
          <p:nvPr/>
        </p:nvGrpSpPr>
        <p:grpSpPr>
          <a:xfrm>
            <a:off x="1745185" y="4253912"/>
            <a:ext cx="9133758" cy="1994491"/>
            <a:chOff x="1309230" y="4253909"/>
            <a:chExt cx="6852103" cy="1994491"/>
          </a:xfrm>
        </p:grpSpPr>
        <p:grpSp>
          <p:nvGrpSpPr>
            <p:cNvPr id="12" name="Group 11"/>
            <p:cNvGrpSpPr/>
            <p:nvPr/>
          </p:nvGrpSpPr>
          <p:grpSpPr>
            <a:xfrm>
              <a:off x="1309230" y="4253909"/>
              <a:ext cx="6852103" cy="1994491"/>
              <a:chOff x="1606097" y="4406309"/>
              <a:chExt cx="6852103" cy="1994491"/>
            </a:xfrm>
          </p:grpSpPr>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278856" y="4870653"/>
                <a:ext cx="1890714" cy="96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606097" y="4724400"/>
                <a:ext cx="1060903" cy="1200329"/>
              </a:xfrm>
              <a:prstGeom prst="rect">
                <a:avLst/>
              </a:prstGeom>
              <a:noFill/>
            </p:spPr>
            <p:txBody>
              <a:bodyPr wrap="none" rtlCol="0">
                <a:spAutoFit/>
              </a:bodyPr>
              <a:lstStyle/>
              <a:p>
                <a:pPr algn="r" defTabSz="913639">
                  <a:lnSpc>
                    <a:spcPct val="150000"/>
                  </a:lnSpc>
                </a:pPr>
                <a:r>
                  <a:rPr lang="en-US" sz="1600" b="1" dirty="0">
                    <a:solidFill>
                      <a:srgbClr val="294660"/>
                    </a:solidFill>
                  </a:rPr>
                  <a:t>Literature</a:t>
                </a:r>
              </a:p>
              <a:p>
                <a:pPr algn="r" defTabSz="913639">
                  <a:lnSpc>
                    <a:spcPct val="150000"/>
                  </a:lnSpc>
                </a:pPr>
                <a:r>
                  <a:rPr lang="en-US" sz="1600" b="1" dirty="0" err="1">
                    <a:solidFill>
                      <a:srgbClr val="294660"/>
                    </a:solidFill>
                  </a:rPr>
                  <a:t>RxCUI</a:t>
                </a:r>
                <a:endParaRPr lang="en-US" sz="1600" b="1" dirty="0">
                  <a:solidFill>
                    <a:srgbClr val="294660"/>
                  </a:solidFill>
                </a:endParaRPr>
              </a:p>
              <a:p>
                <a:pPr algn="r" defTabSz="913639">
                  <a:lnSpc>
                    <a:spcPct val="150000"/>
                  </a:lnSpc>
                </a:pPr>
                <a:r>
                  <a:rPr lang="en-US" sz="1600" b="1" dirty="0">
                    <a:solidFill>
                      <a:srgbClr val="294660"/>
                    </a:solidFill>
                  </a:rPr>
                  <a:t>SNOMED CT</a:t>
                </a:r>
              </a:p>
            </p:txBody>
          </p:sp>
          <p:sp>
            <p:nvSpPr>
              <p:cNvPr id="20" name="Rounded Rectangle 19"/>
              <p:cNvSpPr/>
              <p:nvPr/>
            </p:nvSpPr>
            <p:spPr>
              <a:xfrm>
                <a:off x="3962400" y="4876800"/>
                <a:ext cx="1371600" cy="914400"/>
              </a:xfrm>
              <a:prstGeom prst="roundRect">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3639"/>
                <a:endParaRPr lang="en-US">
                  <a:solidFill>
                    <a:srgbClr val="DEB408"/>
                  </a:solidFill>
                </a:endParaRPr>
              </a:p>
            </p:txBody>
          </p:sp>
          <p:sp>
            <p:nvSpPr>
              <p:cNvPr id="21" name="TextBox 20"/>
              <p:cNvSpPr txBox="1"/>
              <p:nvPr/>
            </p:nvSpPr>
            <p:spPr>
              <a:xfrm>
                <a:off x="3963629" y="4929426"/>
                <a:ext cx="1370371" cy="861774"/>
              </a:xfrm>
              <a:prstGeom prst="rect">
                <a:avLst/>
              </a:prstGeom>
              <a:noFill/>
            </p:spPr>
            <p:txBody>
              <a:bodyPr wrap="square" rtlCol="0">
                <a:spAutoFit/>
              </a:bodyPr>
              <a:lstStyle/>
              <a:p>
                <a:pPr defTabSz="913639"/>
                <a:r>
                  <a:rPr lang="en-US" sz="1600" dirty="0">
                    <a:solidFill>
                      <a:srgbClr val="FFFFFF"/>
                    </a:solidFill>
                  </a:rPr>
                  <a:t>Expert </a:t>
                </a:r>
              </a:p>
              <a:p>
                <a:pPr defTabSz="913639"/>
                <a:r>
                  <a:rPr lang="en-US" sz="1600" dirty="0">
                    <a:solidFill>
                      <a:srgbClr val="FFFFFF"/>
                    </a:solidFill>
                  </a:rPr>
                  <a:t>Committee </a:t>
                </a:r>
              </a:p>
              <a:p>
                <a:pPr defTabSz="913639"/>
                <a:r>
                  <a:rPr lang="en-US" sz="1600" dirty="0">
                    <a:solidFill>
                      <a:srgbClr val="FFFFFF"/>
                    </a:solidFill>
                  </a:rPr>
                  <a:t>Review</a:t>
                </a:r>
              </a:p>
            </p:txBody>
          </p:sp>
          <p:sp>
            <p:nvSpPr>
              <p:cNvPr id="22" name="Rounded Rectangle 21"/>
              <p:cNvSpPr/>
              <p:nvPr/>
            </p:nvSpPr>
            <p:spPr>
              <a:xfrm>
                <a:off x="5486400" y="4876800"/>
                <a:ext cx="1371600" cy="914400"/>
              </a:xfrm>
              <a:prstGeom prst="roundRect">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3639"/>
                <a:endParaRPr lang="en-US">
                  <a:solidFill>
                    <a:srgbClr val="DEB408"/>
                  </a:solidFill>
                </a:endParaRPr>
              </a:p>
            </p:txBody>
          </p:sp>
          <p:sp>
            <p:nvSpPr>
              <p:cNvPr id="23" name="TextBox 22"/>
              <p:cNvSpPr txBox="1"/>
              <p:nvPr/>
            </p:nvSpPr>
            <p:spPr>
              <a:xfrm>
                <a:off x="5486400" y="4960202"/>
                <a:ext cx="1370371" cy="861775"/>
              </a:xfrm>
              <a:prstGeom prst="rect">
                <a:avLst/>
              </a:prstGeom>
              <a:noFill/>
            </p:spPr>
            <p:txBody>
              <a:bodyPr wrap="square" rtlCol="0">
                <a:spAutoFit/>
              </a:bodyPr>
              <a:lstStyle/>
              <a:p>
                <a:pPr defTabSz="913639"/>
                <a:r>
                  <a:rPr lang="en-US" sz="1600" dirty="0">
                    <a:solidFill>
                      <a:srgbClr val="FFFFFF"/>
                    </a:solidFill>
                  </a:rPr>
                  <a:t>Public </a:t>
                </a:r>
              </a:p>
              <a:p>
                <a:pPr defTabSz="913639"/>
                <a:r>
                  <a:rPr lang="en-US" sz="1600" dirty="0">
                    <a:solidFill>
                      <a:srgbClr val="FFFFFF"/>
                    </a:solidFill>
                  </a:rPr>
                  <a:t>Forum</a:t>
                </a:r>
              </a:p>
              <a:p>
                <a:pPr defTabSz="913639"/>
                <a:endParaRPr lang="en-US" sz="1600" dirty="0">
                  <a:solidFill>
                    <a:srgbClr val="FFFFFF"/>
                  </a:solidFill>
                </a:endParaRPr>
              </a:p>
            </p:txBody>
          </p:sp>
          <p:sp>
            <p:nvSpPr>
              <p:cNvPr id="24" name="Rounded Rectangle 23"/>
              <p:cNvSpPr/>
              <p:nvPr/>
            </p:nvSpPr>
            <p:spPr>
              <a:xfrm>
                <a:off x="7086600" y="4876800"/>
                <a:ext cx="1371600" cy="914400"/>
              </a:xfrm>
              <a:prstGeom prst="roundRect">
                <a:avLst/>
              </a:prstGeom>
              <a:solidFill>
                <a:schemeClr val="tx1">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3639"/>
                <a:endParaRPr lang="en-US">
                  <a:solidFill>
                    <a:srgbClr val="DEB408"/>
                  </a:solidFill>
                </a:endParaRPr>
              </a:p>
            </p:txBody>
          </p:sp>
          <p:sp>
            <p:nvSpPr>
              <p:cNvPr id="25" name="TextBox 24"/>
              <p:cNvSpPr txBox="1"/>
              <p:nvPr/>
            </p:nvSpPr>
            <p:spPr>
              <a:xfrm>
                <a:off x="7010400" y="5036402"/>
                <a:ext cx="1370371" cy="861775"/>
              </a:xfrm>
              <a:prstGeom prst="rect">
                <a:avLst/>
              </a:prstGeom>
              <a:noFill/>
            </p:spPr>
            <p:txBody>
              <a:bodyPr wrap="square" rtlCol="0">
                <a:spAutoFit/>
              </a:bodyPr>
              <a:lstStyle/>
              <a:p>
                <a:pPr algn="ctr" defTabSz="913639"/>
                <a:r>
                  <a:rPr lang="en-US" sz="1600" b="1" dirty="0">
                    <a:solidFill>
                      <a:srgbClr val="294660">
                        <a:lumMod val="50000"/>
                      </a:srgbClr>
                    </a:solidFill>
                  </a:rPr>
                  <a:t>Value </a:t>
                </a:r>
              </a:p>
              <a:p>
                <a:pPr algn="ctr" defTabSz="913639"/>
                <a:r>
                  <a:rPr lang="en-US" sz="1600" b="1" dirty="0">
                    <a:solidFill>
                      <a:srgbClr val="294660">
                        <a:lumMod val="50000"/>
                      </a:srgbClr>
                    </a:solidFill>
                  </a:rPr>
                  <a:t>Set</a:t>
                </a:r>
              </a:p>
              <a:p>
                <a:pPr algn="ctr" defTabSz="913639"/>
                <a:endParaRPr lang="en-US" sz="1600" b="1" dirty="0">
                  <a:solidFill>
                    <a:srgbClr val="294660">
                      <a:lumMod val="50000"/>
                    </a:srgbClr>
                  </a:solidFill>
                </a:endParaRPr>
              </a:p>
            </p:txBody>
          </p:sp>
          <p:cxnSp>
            <p:nvCxnSpPr>
              <p:cNvPr id="26" name="Elbow Connector 25"/>
              <p:cNvCxnSpPr/>
              <p:nvPr/>
            </p:nvCxnSpPr>
            <p:spPr>
              <a:xfrm rot="5400000">
                <a:off x="5118882" y="3824095"/>
                <a:ext cx="429623" cy="4723786"/>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971800" y="6185988"/>
                <a:ext cx="0" cy="2148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3" name="Elbow Connector 12"/>
            <p:cNvCxnSpPr/>
            <p:nvPr/>
          </p:nvCxnSpPr>
          <p:spPr>
            <a:xfrm rot="5400000">
              <a:off x="4880460" y="5025541"/>
              <a:ext cx="152399" cy="1683719"/>
            </a:xfrm>
            <a:prstGeom prst="bentConnector2">
              <a:avLst/>
            </a:prstGeom>
            <a:ln>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114800" y="5715000"/>
              <a:ext cx="0" cy="228600"/>
            </a:xfrm>
            <a:prstGeom prst="straightConnector1">
              <a:avLst/>
            </a:prstGeom>
            <a:ln>
              <a:solidFill>
                <a:schemeClr val="accent5">
                  <a:lumMod val="6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rot="10800000">
              <a:off x="4107481" y="4343400"/>
              <a:ext cx="1683719" cy="228600"/>
              <a:chOff x="4267200" y="5867400"/>
              <a:chExt cx="1683719" cy="228600"/>
            </a:xfrm>
          </p:grpSpPr>
          <p:cxnSp>
            <p:nvCxnSpPr>
              <p:cNvPr id="16" name="Elbow Connector 15"/>
              <p:cNvCxnSpPr/>
              <p:nvPr/>
            </p:nvCxnSpPr>
            <p:spPr>
              <a:xfrm rot="5400000">
                <a:off x="5032860" y="5177941"/>
                <a:ext cx="152399" cy="1683719"/>
              </a:xfrm>
              <a:prstGeom prst="bentConnector2">
                <a:avLst/>
              </a:prstGeom>
              <a:ln>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267200" y="5867400"/>
                <a:ext cx="0" cy="228600"/>
              </a:xfrm>
              <a:prstGeom prst="straightConnector1">
                <a:avLst/>
              </a:prstGeom>
              <a:ln>
                <a:solidFill>
                  <a:schemeClr val="accent5">
                    <a:lumMod val="65000"/>
                  </a:schemeClr>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68516271"/>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pPr defTabSz="456701"/>
            <a:fld id="{C8D4BABA-F35D-D444-B205-F6A0413CE1B0}" type="slidenum">
              <a:rPr lang="en-US" smtClean="0">
                <a:solidFill>
                  <a:srgbClr val="73808E">
                    <a:tint val="75000"/>
                  </a:srgbClr>
                </a:solidFill>
              </a:rPr>
              <a:pPr defTabSz="456701"/>
              <a:t>46</a:t>
            </a:fld>
            <a:endParaRPr lang="en-US" dirty="0">
              <a:solidFill>
                <a:srgbClr val="73808E">
                  <a:tint val="75000"/>
                </a:srgbClr>
              </a:solidFill>
            </a:endParaRPr>
          </a:p>
        </p:txBody>
      </p:sp>
      <p:sp>
        <p:nvSpPr>
          <p:cNvPr id="6" name="Rectangle 5"/>
          <p:cNvSpPr/>
          <p:nvPr/>
        </p:nvSpPr>
        <p:spPr>
          <a:xfrm>
            <a:off x="312840" y="198153"/>
            <a:ext cx="10443977" cy="523179"/>
          </a:xfrm>
          <a:prstGeom prst="rect">
            <a:avLst/>
          </a:prstGeom>
        </p:spPr>
        <p:txBody>
          <a:bodyPr wrap="square" lIns="91360" tIns="45681" rIns="91360" bIns="45681">
            <a:spAutoFit/>
          </a:bodyPr>
          <a:lstStyle/>
          <a:p>
            <a:pPr defTabSz="913639">
              <a:defRPr/>
            </a:pPr>
            <a:r>
              <a:rPr lang="en-US" sz="2800" b="1" kern="0" dirty="0">
                <a:solidFill>
                  <a:srgbClr val="73808E"/>
                </a:solidFill>
                <a:ea typeface="+mj-ea"/>
                <a:cs typeface="+mj-cs"/>
              </a:rPr>
              <a:t>Allergies/Intolerances – standard around cross-sensitivity</a:t>
            </a:r>
          </a:p>
        </p:txBody>
      </p:sp>
      <p:sp>
        <p:nvSpPr>
          <p:cNvPr id="43" name="TextBox 42"/>
          <p:cNvSpPr txBox="1"/>
          <p:nvPr/>
        </p:nvSpPr>
        <p:spPr>
          <a:xfrm>
            <a:off x="413143" y="2125790"/>
            <a:ext cx="2078467" cy="384679"/>
          </a:xfrm>
          <a:prstGeom prst="rect">
            <a:avLst/>
          </a:prstGeom>
          <a:noFill/>
        </p:spPr>
        <p:txBody>
          <a:bodyPr wrap="square" lIns="91360" tIns="45681" rIns="91360" bIns="45681" rtlCol="0">
            <a:spAutoFit/>
          </a:bodyPr>
          <a:lstStyle/>
          <a:p>
            <a:pPr defTabSz="913639">
              <a:defRPr/>
            </a:pPr>
            <a:r>
              <a:rPr lang="en-US" b="1" kern="0" dirty="0">
                <a:solidFill>
                  <a:schemeClr val="accent1"/>
                </a:solidFill>
              </a:rPr>
              <a:t>Index </a:t>
            </a:r>
            <a:r>
              <a:rPr lang="en-US" b="1" kern="0" dirty="0" smtClean="0">
                <a:solidFill>
                  <a:schemeClr val="accent1"/>
                </a:solidFill>
              </a:rPr>
              <a:t>Drug</a:t>
            </a:r>
            <a:endParaRPr lang="en-US" b="1" kern="0" dirty="0">
              <a:solidFill>
                <a:schemeClr val="accent1"/>
              </a:solidFill>
            </a:endParaRPr>
          </a:p>
        </p:txBody>
      </p:sp>
      <p:sp>
        <p:nvSpPr>
          <p:cNvPr id="50" name="Rectangle 49"/>
          <p:cNvSpPr/>
          <p:nvPr/>
        </p:nvSpPr>
        <p:spPr>
          <a:xfrm>
            <a:off x="312829" y="5466847"/>
            <a:ext cx="8748196" cy="1015620"/>
          </a:xfrm>
          <a:prstGeom prst="rect">
            <a:avLst/>
          </a:prstGeom>
        </p:spPr>
        <p:txBody>
          <a:bodyPr wrap="square" lIns="91360" tIns="45681" rIns="91360" bIns="45681">
            <a:spAutoFit/>
          </a:bodyPr>
          <a:lstStyle/>
          <a:p>
            <a:pPr marL="285510" indent="-285510" defTabSz="913639">
              <a:buClr>
                <a:schemeClr val="accent1"/>
              </a:buClr>
              <a:buFont typeface="Wingdings" panose="05000000000000000000" pitchFamily="2" charset="2"/>
              <a:buChar char="§"/>
              <a:defRPr/>
            </a:pPr>
            <a:r>
              <a:rPr lang="en-US" sz="2000" kern="0" dirty="0"/>
              <a:t>Proactively identify probability of cross reaction</a:t>
            </a:r>
          </a:p>
          <a:p>
            <a:pPr marL="285510" indent="-285510" defTabSz="913639">
              <a:buClr>
                <a:schemeClr val="accent1"/>
              </a:buClr>
              <a:buFont typeface="Wingdings" panose="05000000000000000000" pitchFamily="2" charset="2"/>
              <a:buChar char="§"/>
              <a:defRPr/>
            </a:pPr>
            <a:r>
              <a:rPr lang="en-US" sz="2000" kern="0" dirty="0"/>
              <a:t>Application beyond allergies to address clinical manifestation to leverage predictive analytics  </a:t>
            </a:r>
          </a:p>
        </p:txBody>
      </p:sp>
      <p:sp>
        <p:nvSpPr>
          <p:cNvPr id="2" name="TextBox 1"/>
          <p:cNvSpPr txBox="1"/>
          <p:nvPr/>
        </p:nvSpPr>
        <p:spPr>
          <a:xfrm>
            <a:off x="413143" y="4839992"/>
            <a:ext cx="3967561" cy="461665"/>
          </a:xfrm>
          <a:prstGeom prst="rect">
            <a:avLst/>
          </a:prstGeom>
          <a:noFill/>
        </p:spPr>
        <p:txBody>
          <a:bodyPr wrap="none" lIns="91404" tIns="45703" rIns="91404" bIns="45703" rtlCol="0">
            <a:spAutoFit/>
          </a:bodyPr>
          <a:lstStyle/>
          <a:p>
            <a:r>
              <a:rPr lang="en-US" sz="2400" b="1" dirty="0">
                <a:solidFill>
                  <a:schemeClr val="accent1"/>
                </a:solidFill>
              </a:rPr>
              <a:t>Potential Future Activities</a:t>
            </a:r>
          </a:p>
        </p:txBody>
      </p:sp>
      <p:cxnSp>
        <p:nvCxnSpPr>
          <p:cNvPr id="7" name="Straight Arrow Connector 6"/>
          <p:cNvCxnSpPr/>
          <p:nvPr/>
        </p:nvCxnSpPr>
        <p:spPr>
          <a:xfrm>
            <a:off x="2491619" y="2385003"/>
            <a:ext cx="1051869"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988687" y="2176307"/>
            <a:ext cx="2769309" cy="384679"/>
          </a:xfrm>
          <a:prstGeom prst="rect">
            <a:avLst/>
          </a:prstGeom>
          <a:noFill/>
        </p:spPr>
        <p:txBody>
          <a:bodyPr wrap="square" lIns="91360" tIns="45681" rIns="91360" bIns="45681" rtlCol="0">
            <a:spAutoFit/>
          </a:bodyPr>
          <a:lstStyle/>
          <a:p>
            <a:pPr defTabSz="913639">
              <a:defRPr/>
            </a:pPr>
            <a:r>
              <a:rPr lang="en-US" b="1" kern="0" dirty="0" smtClean="0">
                <a:solidFill>
                  <a:schemeClr val="accent2"/>
                </a:solidFill>
              </a:rPr>
              <a:t>Clinical Manifestation</a:t>
            </a:r>
            <a:endParaRPr lang="en-US" b="1" kern="0" dirty="0">
              <a:solidFill>
                <a:schemeClr val="accent2"/>
              </a:solidFill>
            </a:endParaRPr>
          </a:p>
        </p:txBody>
      </p:sp>
      <p:sp>
        <p:nvSpPr>
          <p:cNvPr id="54" name="TextBox 53"/>
          <p:cNvSpPr txBox="1"/>
          <p:nvPr/>
        </p:nvSpPr>
        <p:spPr>
          <a:xfrm>
            <a:off x="8677377" y="2192674"/>
            <a:ext cx="2545654" cy="384679"/>
          </a:xfrm>
          <a:prstGeom prst="rect">
            <a:avLst/>
          </a:prstGeom>
          <a:noFill/>
        </p:spPr>
        <p:txBody>
          <a:bodyPr wrap="square" lIns="91360" tIns="45681" rIns="91360" bIns="45681" rtlCol="0">
            <a:spAutoFit/>
          </a:bodyPr>
          <a:lstStyle/>
          <a:p>
            <a:pPr defTabSz="913639">
              <a:defRPr/>
            </a:pPr>
            <a:r>
              <a:rPr lang="en-US" b="1" kern="0" dirty="0" smtClean="0">
                <a:solidFill>
                  <a:schemeClr val="accent1"/>
                </a:solidFill>
              </a:rPr>
              <a:t>Prospective Drug</a:t>
            </a:r>
            <a:endParaRPr lang="en-US" b="1" kern="0" dirty="0">
              <a:solidFill>
                <a:schemeClr val="accent1"/>
              </a:solidFill>
            </a:endParaRPr>
          </a:p>
        </p:txBody>
      </p:sp>
      <p:sp>
        <p:nvSpPr>
          <p:cNvPr id="56" name="TextBox 55"/>
          <p:cNvSpPr txBox="1"/>
          <p:nvPr/>
        </p:nvSpPr>
        <p:spPr>
          <a:xfrm>
            <a:off x="413140" y="2638342"/>
            <a:ext cx="2078467" cy="384679"/>
          </a:xfrm>
          <a:prstGeom prst="rect">
            <a:avLst/>
          </a:prstGeom>
          <a:noFill/>
        </p:spPr>
        <p:txBody>
          <a:bodyPr wrap="square" lIns="91360" tIns="45681" rIns="91360" bIns="45681" rtlCol="0">
            <a:spAutoFit/>
          </a:bodyPr>
          <a:lstStyle/>
          <a:p>
            <a:pPr defTabSz="913639">
              <a:defRPr/>
            </a:pPr>
            <a:r>
              <a:rPr lang="en-US" b="1" kern="0" dirty="0" smtClean="0">
                <a:solidFill>
                  <a:schemeClr val="tx2"/>
                </a:solidFill>
              </a:rPr>
              <a:t>Atorvastatin</a:t>
            </a:r>
            <a:endParaRPr lang="en-US" b="1" kern="0" dirty="0">
              <a:solidFill>
                <a:schemeClr val="tx2"/>
              </a:solidFill>
            </a:endParaRPr>
          </a:p>
        </p:txBody>
      </p:sp>
      <p:sp>
        <p:nvSpPr>
          <p:cNvPr id="57" name="TextBox 56"/>
          <p:cNvSpPr txBox="1"/>
          <p:nvPr/>
        </p:nvSpPr>
        <p:spPr>
          <a:xfrm>
            <a:off x="4288430" y="2669874"/>
            <a:ext cx="2564152" cy="384679"/>
          </a:xfrm>
          <a:prstGeom prst="rect">
            <a:avLst/>
          </a:prstGeom>
          <a:noFill/>
        </p:spPr>
        <p:txBody>
          <a:bodyPr wrap="square" lIns="91360" tIns="45681" rIns="91360" bIns="45681" rtlCol="0">
            <a:spAutoFit/>
          </a:bodyPr>
          <a:lstStyle/>
          <a:p>
            <a:pPr defTabSz="913639">
              <a:defRPr/>
            </a:pPr>
            <a:r>
              <a:rPr lang="en-US" b="1" kern="0" dirty="0" smtClean="0"/>
              <a:t>Rhabdomyolysis</a:t>
            </a:r>
            <a:endParaRPr lang="en-US" b="1" kern="0" dirty="0"/>
          </a:p>
        </p:txBody>
      </p:sp>
      <p:sp>
        <p:nvSpPr>
          <p:cNvPr id="58" name="TextBox 57"/>
          <p:cNvSpPr txBox="1"/>
          <p:nvPr/>
        </p:nvSpPr>
        <p:spPr>
          <a:xfrm>
            <a:off x="8863672" y="2660186"/>
            <a:ext cx="2078467" cy="384679"/>
          </a:xfrm>
          <a:prstGeom prst="rect">
            <a:avLst/>
          </a:prstGeom>
          <a:noFill/>
        </p:spPr>
        <p:txBody>
          <a:bodyPr wrap="square" lIns="91360" tIns="45681" rIns="91360" bIns="45681" rtlCol="0">
            <a:spAutoFit/>
          </a:bodyPr>
          <a:lstStyle/>
          <a:p>
            <a:pPr defTabSz="913639">
              <a:defRPr/>
            </a:pPr>
            <a:r>
              <a:rPr lang="en-US" b="1" kern="0" dirty="0" smtClean="0">
                <a:solidFill>
                  <a:schemeClr val="tx2"/>
                </a:solidFill>
              </a:rPr>
              <a:t>Simvastatin</a:t>
            </a:r>
            <a:endParaRPr lang="en-US" b="1" kern="0" dirty="0">
              <a:solidFill>
                <a:schemeClr val="tx2"/>
              </a:solidFill>
            </a:endParaRPr>
          </a:p>
        </p:txBody>
      </p:sp>
      <p:sp>
        <p:nvSpPr>
          <p:cNvPr id="8" name="TextBox 7"/>
          <p:cNvSpPr txBox="1"/>
          <p:nvPr/>
        </p:nvSpPr>
        <p:spPr>
          <a:xfrm>
            <a:off x="8074784" y="2178416"/>
            <a:ext cx="333746" cy="384721"/>
          </a:xfrm>
          <a:prstGeom prst="rect">
            <a:avLst/>
          </a:prstGeom>
          <a:noFill/>
        </p:spPr>
        <p:txBody>
          <a:bodyPr wrap="none" lIns="91404" tIns="45703" rIns="91404" bIns="45703" rtlCol="0">
            <a:spAutoFit/>
          </a:bodyPr>
          <a:lstStyle/>
          <a:p>
            <a:r>
              <a:rPr lang="en-US" b="1" dirty="0" smtClean="0"/>
              <a:t>?</a:t>
            </a:r>
            <a:endParaRPr lang="en-US" b="1" dirty="0"/>
          </a:p>
        </p:txBody>
      </p:sp>
      <p:cxnSp>
        <p:nvCxnSpPr>
          <p:cNvPr id="60" name="Straight Arrow Connector 59"/>
          <p:cNvCxnSpPr/>
          <p:nvPr/>
        </p:nvCxnSpPr>
        <p:spPr>
          <a:xfrm flipH="1">
            <a:off x="6906589" y="2385003"/>
            <a:ext cx="1124779"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81816" y="3373831"/>
            <a:ext cx="10220778" cy="707887"/>
          </a:xfrm>
          <a:prstGeom prst="rect">
            <a:avLst/>
          </a:prstGeom>
          <a:noFill/>
        </p:spPr>
        <p:txBody>
          <a:bodyPr wrap="square" lIns="91404" tIns="45703" rIns="91404" bIns="45703" rtlCol="0">
            <a:spAutoFit/>
          </a:bodyPr>
          <a:lstStyle/>
          <a:p>
            <a:r>
              <a:rPr lang="en-US" sz="2000" b="1" dirty="0"/>
              <a:t>What is the likelihood (predictability) that prescribing Simvastatin as an alternative to Atorvastatin will cause rhabdomyolysis?</a:t>
            </a:r>
          </a:p>
        </p:txBody>
      </p:sp>
    </p:spTree>
    <p:extLst>
      <p:ext uri="{BB962C8B-B14F-4D97-AF65-F5344CB8AC3E}">
        <p14:creationId xmlns:p14="http://schemas.microsoft.com/office/powerpoint/2010/main" val="7672443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8" grpId="0"/>
      <p:bldP spid="8"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pPr defTabSz="456701"/>
            <a:fld id="{C8D4BABA-F35D-D444-B205-F6A0413CE1B0}" type="slidenum">
              <a:rPr lang="en-US" smtClean="0">
                <a:solidFill>
                  <a:srgbClr val="73808E">
                    <a:tint val="75000"/>
                  </a:srgbClr>
                </a:solidFill>
              </a:rPr>
              <a:pPr defTabSz="456701"/>
              <a:t>47</a:t>
            </a:fld>
            <a:endParaRPr lang="en-US" dirty="0">
              <a:solidFill>
                <a:srgbClr val="73808E">
                  <a:tint val="75000"/>
                </a:srgbClr>
              </a:solidFill>
            </a:endParaRPr>
          </a:p>
        </p:txBody>
      </p:sp>
      <p:grpSp>
        <p:nvGrpSpPr>
          <p:cNvPr id="6" name="Group 5"/>
          <p:cNvGrpSpPr/>
          <p:nvPr/>
        </p:nvGrpSpPr>
        <p:grpSpPr>
          <a:xfrm>
            <a:off x="3877143" y="4899017"/>
            <a:ext cx="3042308" cy="1823538"/>
            <a:chOff x="3603583" y="4493611"/>
            <a:chExt cx="2530604" cy="1556178"/>
          </a:xfrm>
        </p:grpSpPr>
        <p:pic>
          <p:nvPicPr>
            <p:cNvPr id="7" name="Picture 6" descr="Image result for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608" y="4493611"/>
              <a:ext cx="1632543" cy="1222832"/>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a:extLst/>
          </p:spPr>
        </p:pic>
        <p:sp>
          <p:nvSpPr>
            <p:cNvPr id="8" name="TextBox 7"/>
            <p:cNvSpPr txBox="1"/>
            <p:nvPr/>
          </p:nvSpPr>
          <p:spPr>
            <a:xfrm>
              <a:off x="3603583" y="5760873"/>
              <a:ext cx="2530604" cy="288916"/>
            </a:xfrm>
            <a:prstGeom prst="rect">
              <a:avLst/>
            </a:prstGeom>
            <a:noFill/>
          </p:spPr>
          <p:txBody>
            <a:bodyPr wrap="none" rtlCol="0">
              <a:spAutoFit/>
            </a:bodyPr>
            <a:lstStyle/>
            <a:p>
              <a:pPr algn="ctr"/>
              <a:r>
                <a:rPr lang="en-US" sz="1600" b="1" dirty="0">
                  <a:solidFill>
                    <a:schemeClr val="accent1"/>
                  </a:solidFill>
                </a:rPr>
                <a:t>USP Drug/Allergy Intolerance</a:t>
              </a:r>
            </a:p>
          </p:txBody>
        </p:sp>
      </p:grpSp>
      <p:sp>
        <p:nvSpPr>
          <p:cNvPr id="11" name="TextBox 10"/>
          <p:cNvSpPr txBox="1"/>
          <p:nvPr/>
        </p:nvSpPr>
        <p:spPr>
          <a:xfrm>
            <a:off x="4468386" y="1841663"/>
            <a:ext cx="2849636" cy="1846625"/>
          </a:xfrm>
          <a:prstGeom prst="rect">
            <a:avLst/>
          </a:prstGeom>
          <a:noFill/>
        </p:spPr>
        <p:txBody>
          <a:bodyPr wrap="square" lIns="91404" tIns="45703" rIns="91404" bIns="45703" rtlCol="0">
            <a:spAutoFit/>
          </a:bodyPr>
          <a:lstStyle/>
          <a:p>
            <a:r>
              <a:rPr lang="en-US" b="1" dirty="0">
                <a:solidFill>
                  <a:schemeClr val="accent1"/>
                </a:solidFill>
              </a:rPr>
              <a:t>Patient Record</a:t>
            </a:r>
          </a:p>
          <a:p>
            <a:r>
              <a:rPr lang="en-US" b="1" dirty="0"/>
              <a:t>Substance</a:t>
            </a:r>
            <a:r>
              <a:rPr lang="en-US" dirty="0"/>
              <a:t>: </a:t>
            </a:r>
            <a:r>
              <a:rPr lang="en-US" dirty="0" smtClean="0"/>
              <a:t>Atorvastatin</a:t>
            </a:r>
            <a:endParaRPr lang="en-US" dirty="0"/>
          </a:p>
          <a:p>
            <a:r>
              <a:rPr lang="en-US" b="1" dirty="0"/>
              <a:t>MFST</a:t>
            </a:r>
            <a:r>
              <a:rPr lang="en-US" dirty="0"/>
              <a:t>: Rhabdomyolysis</a:t>
            </a:r>
          </a:p>
          <a:p>
            <a:r>
              <a:rPr lang="en-US" b="1" dirty="0"/>
              <a:t>Severity</a:t>
            </a:r>
            <a:r>
              <a:rPr lang="en-US" dirty="0"/>
              <a:t>: High</a:t>
            </a:r>
          </a:p>
          <a:p>
            <a:r>
              <a:rPr lang="en-US" b="1" dirty="0"/>
              <a:t>Criticality</a:t>
            </a:r>
            <a:r>
              <a:rPr lang="en-US" dirty="0"/>
              <a:t>: High</a:t>
            </a:r>
          </a:p>
          <a:p>
            <a:endParaRPr lang="en-US" dirty="0"/>
          </a:p>
        </p:txBody>
      </p:sp>
      <p:cxnSp>
        <p:nvCxnSpPr>
          <p:cNvPr id="14" name="Straight Arrow Connector 13"/>
          <p:cNvCxnSpPr/>
          <p:nvPr/>
        </p:nvCxnSpPr>
        <p:spPr>
          <a:xfrm flipV="1">
            <a:off x="5411258" y="3595990"/>
            <a:ext cx="0" cy="11157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183215" y="4034607"/>
            <a:ext cx="3033203" cy="677108"/>
          </a:xfrm>
          <a:prstGeom prst="rect">
            <a:avLst/>
          </a:prstGeom>
          <a:noFill/>
        </p:spPr>
        <p:txBody>
          <a:bodyPr wrap="none" lIns="91404" tIns="45703" rIns="91404" bIns="45703" rtlCol="0">
            <a:spAutoFit/>
          </a:bodyPr>
          <a:lstStyle/>
          <a:p>
            <a:r>
              <a:rPr lang="en-US" b="1" dirty="0" smtClean="0"/>
              <a:t>Provide encoded </a:t>
            </a:r>
          </a:p>
          <a:p>
            <a:r>
              <a:rPr lang="en-US" b="1" dirty="0" smtClean="0"/>
              <a:t>drug/manifestation pairs</a:t>
            </a:r>
            <a:endParaRPr lang="en-US" b="1" dirty="0"/>
          </a:p>
        </p:txBody>
      </p:sp>
      <p:sp>
        <p:nvSpPr>
          <p:cNvPr id="31" name="TextBox 30"/>
          <p:cNvSpPr txBox="1"/>
          <p:nvPr/>
        </p:nvSpPr>
        <p:spPr>
          <a:xfrm>
            <a:off x="9856982" y="2252761"/>
            <a:ext cx="2138719" cy="677107"/>
          </a:xfrm>
          <a:prstGeom prst="rect">
            <a:avLst/>
          </a:prstGeom>
          <a:noFill/>
        </p:spPr>
        <p:txBody>
          <a:bodyPr wrap="none" lIns="91404" tIns="45703" rIns="91404" bIns="45703" rtlCol="0">
            <a:spAutoFit/>
          </a:bodyPr>
          <a:lstStyle/>
          <a:p>
            <a:pPr algn="ctr"/>
            <a:r>
              <a:rPr lang="en-US" b="1" dirty="0"/>
              <a:t>C-CDA</a:t>
            </a:r>
            <a:endParaRPr lang="en-US" b="1" dirty="0">
              <a:solidFill>
                <a:schemeClr val="accent1"/>
              </a:solidFill>
            </a:endParaRPr>
          </a:p>
          <a:p>
            <a:pPr algn="ctr"/>
            <a:r>
              <a:rPr lang="en-US" b="1" dirty="0">
                <a:solidFill>
                  <a:schemeClr val="accent1"/>
                </a:solidFill>
              </a:rPr>
              <a:t>Allergies section</a:t>
            </a:r>
          </a:p>
        </p:txBody>
      </p:sp>
      <p:sp>
        <p:nvSpPr>
          <p:cNvPr id="33" name="TextBox 32"/>
          <p:cNvSpPr txBox="1"/>
          <p:nvPr/>
        </p:nvSpPr>
        <p:spPr>
          <a:xfrm>
            <a:off x="184615" y="2457207"/>
            <a:ext cx="1968800" cy="553996"/>
          </a:xfrm>
          <a:prstGeom prst="rect">
            <a:avLst/>
          </a:prstGeom>
          <a:noFill/>
        </p:spPr>
        <p:txBody>
          <a:bodyPr wrap="none" lIns="91404" tIns="45703" rIns="91404" bIns="45703" rtlCol="0">
            <a:spAutoFit/>
          </a:bodyPr>
          <a:lstStyle/>
          <a:p>
            <a:pPr algn="ctr"/>
            <a:r>
              <a:rPr lang="en-US" sz="1500" b="1" dirty="0">
                <a:solidFill>
                  <a:schemeClr val="accent1"/>
                </a:solidFill>
              </a:rPr>
              <a:t>Allergy/Intolerance </a:t>
            </a:r>
          </a:p>
          <a:p>
            <a:pPr algn="ctr"/>
            <a:r>
              <a:rPr lang="en-US" sz="1500" b="1" dirty="0">
                <a:solidFill>
                  <a:schemeClr val="accent1"/>
                </a:solidFill>
              </a:rPr>
              <a:t>Resource</a:t>
            </a:r>
          </a:p>
        </p:txBody>
      </p:sp>
      <p:pic>
        <p:nvPicPr>
          <p:cNvPr id="35" name="Picture 2" descr="logo fh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69" y="1665477"/>
            <a:ext cx="1600201"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H="1" flipV="1">
            <a:off x="2396852" y="2718828"/>
            <a:ext cx="1606354" cy="1"/>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7699817" y="2766125"/>
            <a:ext cx="1722139" cy="1"/>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510472" y="2197360"/>
            <a:ext cx="2210861" cy="384721"/>
          </a:xfrm>
          <a:prstGeom prst="rect">
            <a:avLst/>
          </a:prstGeom>
          <a:noFill/>
        </p:spPr>
        <p:txBody>
          <a:bodyPr wrap="none" lIns="91404" tIns="45703" rIns="91404" bIns="45703" rtlCol="0">
            <a:spAutoFit/>
          </a:bodyPr>
          <a:lstStyle/>
          <a:p>
            <a:r>
              <a:rPr lang="en-US" dirty="0" smtClean="0"/>
              <a:t>Improved mapping</a:t>
            </a:r>
            <a:endParaRPr lang="en-US" dirty="0"/>
          </a:p>
        </p:txBody>
      </p:sp>
      <p:sp>
        <p:nvSpPr>
          <p:cNvPr id="40" name="TextBox 39"/>
          <p:cNvSpPr txBox="1"/>
          <p:nvPr/>
        </p:nvSpPr>
        <p:spPr>
          <a:xfrm>
            <a:off x="2094596" y="2158928"/>
            <a:ext cx="2210861" cy="384721"/>
          </a:xfrm>
          <a:prstGeom prst="rect">
            <a:avLst/>
          </a:prstGeom>
          <a:noFill/>
        </p:spPr>
        <p:txBody>
          <a:bodyPr wrap="none" lIns="91404" tIns="45703" rIns="91404" bIns="45703" rtlCol="0">
            <a:spAutoFit/>
          </a:bodyPr>
          <a:lstStyle/>
          <a:p>
            <a:r>
              <a:rPr lang="en-US" dirty="0" smtClean="0"/>
              <a:t>Improved mapping</a:t>
            </a:r>
            <a:endParaRPr lang="en-US" dirty="0"/>
          </a:p>
        </p:txBody>
      </p:sp>
      <p:sp>
        <p:nvSpPr>
          <p:cNvPr id="41" name="Rectangle 40"/>
          <p:cNvSpPr/>
          <p:nvPr/>
        </p:nvSpPr>
        <p:spPr>
          <a:xfrm>
            <a:off x="265105" y="0"/>
            <a:ext cx="11275258" cy="954107"/>
          </a:xfrm>
          <a:prstGeom prst="rect">
            <a:avLst/>
          </a:prstGeom>
        </p:spPr>
        <p:txBody>
          <a:bodyPr wrap="square" lIns="91404" tIns="45703" rIns="91404" bIns="45703">
            <a:spAutoFit/>
          </a:bodyPr>
          <a:lstStyle/>
          <a:p>
            <a:r>
              <a:rPr lang="en-US" sz="2800" b="1" dirty="0"/>
              <a:t>Use Case 1- Provide encoded drug allergy classes to </a:t>
            </a:r>
          </a:p>
          <a:p>
            <a:r>
              <a:rPr lang="en-US" sz="2800" b="1" dirty="0"/>
              <a:t>improve interoperability</a:t>
            </a:r>
            <a:endParaRPr lang="en-US" sz="2400" b="1" dirty="0"/>
          </a:p>
        </p:txBody>
      </p:sp>
    </p:spTree>
    <p:extLst>
      <p:ext uri="{BB962C8B-B14F-4D97-AF65-F5344CB8AC3E}">
        <p14:creationId xmlns:p14="http://schemas.microsoft.com/office/powerpoint/2010/main" val="42133613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33" grpId="0"/>
      <p:bldP spid="24"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pPr defTabSz="456701"/>
            <a:fld id="{C8D4BABA-F35D-D444-B205-F6A0413CE1B0}" type="slidenum">
              <a:rPr lang="en-US" smtClean="0">
                <a:solidFill>
                  <a:srgbClr val="73808E">
                    <a:tint val="75000"/>
                  </a:srgbClr>
                </a:solidFill>
              </a:rPr>
              <a:pPr defTabSz="456701"/>
              <a:t>48</a:t>
            </a:fld>
            <a:endParaRPr lang="en-US" dirty="0">
              <a:solidFill>
                <a:srgbClr val="73808E">
                  <a:tint val="75000"/>
                </a:srgbClr>
              </a:solidFill>
            </a:endParaRPr>
          </a:p>
        </p:txBody>
      </p:sp>
      <p:grpSp>
        <p:nvGrpSpPr>
          <p:cNvPr id="6" name="Group 5"/>
          <p:cNvGrpSpPr/>
          <p:nvPr/>
        </p:nvGrpSpPr>
        <p:grpSpPr>
          <a:xfrm>
            <a:off x="3786135" y="3566033"/>
            <a:ext cx="3042308" cy="1823538"/>
            <a:chOff x="3603583" y="4493611"/>
            <a:chExt cx="2530604" cy="1556178"/>
          </a:xfrm>
        </p:grpSpPr>
        <p:pic>
          <p:nvPicPr>
            <p:cNvPr id="7" name="Picture 6" descr="Image result for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608" y="4493611"/>
              <a:ext cx="1632543" cy="1222832"/>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a:extLst/>
          </p:spPr>
        </p:pic>
        <p:sp>
          <p:nvSpPr>
            <p:cNvPr id="8" name="TextBox 7"/>
            <p:cNvSpPr txBox="1"/>
            <p:nvPr/>
          </p:nvSpPr>
          <p:spPr>
            <a:xfrm>
              <a:off x="3603583" y="5760873"/>
              <a:ext cx="2530604" cy="288916"/>
            </a:xfrm>
            <a:prstGeom prst="rect">
              <a:avLst/>
            </a:prstGeom>
            <a:noFill/>
          </p:spPr>
          <p:txBody>
            <a:bodyPr wrap="none" rtlCol="0">
              <a:spAutoFit/>
            </a:bodyPr>
            <a:lstStyle/>
            <a:p>
              <a:pPr algn="ctr"/>
              <a:r>
                <a:rPr lang="en-US" sz="1600" b="1" dirty="0">
                  <a:solidFill>
                    <a:schemeClr val="accent1"/>
                  </a:solidFill>
                </a:rPr>
                <a:t>USP Drug/Allergy Intolerance</a:t>
              </a:r>
            </a:p>
          </p:txBody>
        </p:sp>
      </p:grpSp>
      <p:sp>
        <p:nvSpPr>
          <p:cNvPr id="10" name="TextBox 9"/>
          <p:cNvSpPr txBox="1"/>
          <p:nvPr/>
        </p:nvSpPr>
        <p:spPr>
          <a:xfrm>
            <a:off x="-7755" y="2168293"/>
            <a:ext cx="3563788" cy="384719"/>
          </a:xfrm>
          <a:prstGeom prst="rect">
            <a:avLst/>
          </a:prstGeom>
          <a:noFill/>
        </p:spPr>
        <p:txBody>
          <a:bodyPr wrap="none" lIns="91404" tIns="45703" rIns="91404" bIns="45703" rtlCol="0">
            <a:spAutoFit/>
          </a:bodyPr>
          <a:lstStyle/>
          <a:p>
            <a:pPr algn="ctr"/>
            <a:r>
              <a:rPr lang="en-US" b="1" dirty="0">
                <a:solidFill>
                  <a:schemeClr val="accent1"/>
                </a:solidFill>
              </a:rPr>
              <a:t>Allergy/Intolerance Resource</a:t>
            </a:r>
          </a:p>
        </p:txBody>
      </p:sp>
      <p:sp>
        <p:nvSpPr>
          <p:cNvPr id="11" name="TextBox 10"/>
          <p:cNvSpPr txBox="1"/>
          <p:nvPr/>
        </p:nvSpPr>
        <p:spPr>
          <a:xfrm>
            <a:off x="3880728" y="1091472"/>
            <a:ext cx="3828098" cy="1862048"/>
          </a:xfrm>
          <a:prstGeom prst="rect">
            <a:avLst/>
          </a:prstGeom>
          <a:noFill/>
        </p:spPr>
        <p:txBody>
          <a:bodyPr wrap="square" lIns="91404" tIns="45703" rIns="91404" bIns="45703" rtlCol="0">
            <a:spAutoFit/>
          </a:bodyPr>
          <a:lstStyle/>
          <a:p>
            <a:r>
              <a:rPr lang="en-US" sz="2000" b="1" dirty="0">
                <a:solidFill>
                  <a:schemeClr val="accent1"/>
                </a:solidFill>
              </a:rPr>
              <a:t>Patient Record</a:t>
            </a:r>
            <a:endParaRPr lang="en-US" b="1" dirty="0" smtClean="0"/>
          </a:p>
          <a:p>
            <a:r>
              <a:rPr lang="en-US" b="1" dirty="0" smtClean="0"/>
              <a:t>Substance</a:t>
            </a:r>
            <a:r>
              <a:rPr lang="en-US" dirty="0" smtClean="0"/>
              <a:t>: Atorvastatin</a:t>
            </a:r>
          </a:p>
          <a:p>
            <a:r>
              <a:rPr lang="en-US" b="1" dirty="0" smtClean="0"/>
              <a:t>MFST</a:t>
            </a:r>
            <a:r>
              <a:rPr lang="en-US" dirty="0" smtClean="0"/>
              <a:t>: Rhabdomyolysis</a:t>
            </a:r>
          </a:p>
          <a:p>
            <a:r>
              <a:rPr lang="en-US" b="1" dirty="0" smtClean="0"/>
              <a:t>Severity</a:t>
            </a:r>
            <a:r>
              <a:rPr lang="en-US" dirty="0" smtClean="0"/>
              <a:t>: High</a:t>
            </a:r>
          </a:p>
          <a:p>
            <a:r>
              <a:rPr lang="en-US" b="1" dirty="0" smtClean="0"/>
              <a:t>Criticality</a:t>
            </a:r>
            <a:r>
              <a:rPr lang="en-US" dirty="0" smtClean="0"/>
              <a:t>: High</a:t>
            </a:r>
          </a:p>
          <a:p>
            <a:endParaRPr lang="en-US" dirty="0" smtClean="0"/>
          </a:p>
        </p:txBody>
      </p:sp>
      <p:pic>
        <p:nvPicPr>
          <p:cNvPr id="17410" name="Picture 2" descr="logo fh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058" y="1313205"/>
            <a:ext cx="1600201" cy="685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140860" y="1841614"/>
            <a:ext cx="2138719" cy="384719"/>
          </a:xfrm>
          <a:prstGeom prst="rect">
            <a:avLst/>
          </a:prstGeom>
          <a:noFill/>
        </p:spPr>
        <p:txBody>
          <a:bodyPr wrap="none" lIns="91404" tIns="45703" rIns="91404" bIns="45703" rtlCol="0">
            <a:spAutoFit/>
          </a:bodyPr>
          <a:lstStyle/>
          <a:p>
            <a:pPr algn="ctr"/>
            <a:r>
              <a:rPr lang="en-US" b="1" dirty="0">
                <a:solidFill>
                  <a:schemeClr val="accent1"/>
                </a:solidFill>
              </a:rPr>
              <a:t>Allergies section</a:t>
            </a:r>
          </a:p>
        </p:txBody>
      </p:sp>
      <p:sp>
        <p:nvSpPr>
          <p:cNvPr id="12" name="TextBox 11"/>
          <p:cNvSpPr txBox="1"/>
          <p:nvPr/>
        </p:nvSpPr>
        <p:spPr>
          <a:xfrm>
            <a:off x="8024310" y="1413235"/>
            <a:ext cx="2031326" cy="677108"/>
          </a:xfrm>
          <a:prstGeom prst="rect">
            <a:avLst/>
          </a:prstGeom>
          <a:noFill/>
        </p:spPr>
        <p:txBody>
          <a:bodyPr wrap="square" lIns="91404" tIns="45703" rIns="91404" bIns="45703" rtlCol="0">
            <a:spAutoFit/>
          </a:bodyPr>
          <a:lstStyle/>
          <a:p>
            <a:pPr algn="ctr"/>
            <a:r>
              <a:rPr lang="en-US" b="1" dirty="0" smtClean="0"/>
              <a:t>C-CDA</a:t>
            </a:r>
            <a:endParaRPr lang="en-US" b="1" dirty="0"/>
          </a:p>
          <a:p>
            <a:endParaRPr lang="en-US" dirty="0"/>
          </a:p>
        </p:txBody>
      </p:sp>
      <p:cxnSp>
        <p:nvCxnSpPr>
          <p:cNvPr id="15" name="Straight Arrow Connector 14"/>
          <p:cNvCxnSpPr/>
          <p:nvPr/>
        </p:nvCxnSpPr>
        <p:spPr>
          <a:xfrm flipH="1">
            <a:off x="2239259" y="1733593"/>
            <a:ext cx="1386821"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2212" y="1792965"/>
            <a:ext cx="1242332"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560785" y="2867480"/>
            <a:ext cx="15767" cy="1641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89186" y="2867476"/>
            <a:ext cx="15767" cy="1641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576563" y="4508937"/>
            <a:ext cx="2209583" cy="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6668814" y="4508937"/>
            <a:ext cx="2511310" cy="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774144" y="3249625"/>
            <a:ext cx="2246075" cy="969496"/>
          </a:xfrm>
          <a:prstGeom prst="rect">
            <a:avLst/>
          </a:prstGeom>
          <a:noFill/>
        </p:spPr>
        <p:txBody>
          <a:bodyPr wrap="square" lIns="91404" tIns="45703" rIns="91404" bIns="45703" rtlCol="0">
            <a:spAutoFit/>
          </a:bodyPr>
          <a:lstStyle/>
          <a:p>
            <a:r>
              <a:rPr lang="en-US" dirty="0" smtClean="0"/>
              <a:t>Could simvastatin cause rhabdomyolysis?</a:t>
            </a:r>
            <a:endParaRPr lang="en-US" dirty="0"/>
          </a:p>
        </p:txBody>
      </p:sp>
      <p:cxnSp>
        <p:nvCxnSpPr>
          <p:cNvPr id="17408" name="Straight Arrow Connector 17407"/>
          <p:cNvCxnSpPr/>
          <p:nvPr/>
        </p:nvCxnSpPr>
        <p:spPr>
          <a:xfrm>
            <a:off x="5337507" y="5594221"/>
            <a:ext cx="0" cy="5697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52610" y="6164025"/>
            <a:ext cx="3099602" cy="384721"/>
          </a:xfrm>
          <a:prstGeom prst="rect">
            <a:avLst/>
          </a:prstGeom>
          <a:noFill/>
        </p:spPr>
        <p:txBody>
          <a:bodyPr wrap="square" lIns="91404" tIns="45703" rIns="91404" bIns="45703" rtlCol="0">
            <a:spAutoFit/>
          </a:bodyPr>
          <a:lstStyle/>
          <a:p>
            <a:r>
              <a:rPr lang="en-US" b="1" dirty="0" smtClean="0"/>
              <a:t>Predictability =  High</a:t>
            </a:r>
            <a:endParaRPr lang="en-US" b="1" dirty="0"/>
          </a:p>
        </p:txBody>
      </p:sp>
      <p:sp>
        <p:nvSpPr>
          <p:cNvPr id="27" name="Rectangle 26"/>
          <p:cNvSpPr/>
          <p:nvPr/>
        </p:nvSpPr>
        <p:spPr>
          <a:xfrm>
            <a:off x="156317" y="230835"/>
            <a:ext cx="10499477" cy="523220"/>
          </a:xfrm>
          <a:prstGeom prst="rect">
            <a:avLst/>
          </a:prstGeom>
        </p:spPr>
        <p:txBody>
          <a:bodyPr wrap="none" lIns="91404" tIns="45703" rIns="91404" bIns="45703">
            <a:spAutoFit/>
          </a:bodyPr>
          <a:lstStyle/>
          <a:p>
            <a:r>
              <a:rPr lang="en-US" sz="2800" b="1" dirty="0"/>
              <a:t>Use Case 2- Provide predictability checking for FHIR/C-CDA </a:t>
            </a:r>
            <a:endParaRPr lang="en-US" sz="2400" b="1" dirty="0"/>
          </a:p>
        </p:txBody>
      </p:sp>
      <p:sp>
        <p:nvSpPr>
          <p:cNvPr id="2" name="Rectangle 1"/>
          <p:cNvSpPr/>
          <p:nvPr/>
        </p:nvSpPr>
        <p:spPr>
          <a:xfrm>
            <a:off x="6592523" y="3249625"/>
            <a:ext cx="2431684" cy="969496"/>
          </a:xfrm>
          <a:prstGeom prst="rect">
            <a:avLst/>
          </a:prstGeom>
        </p:spPr>
        <p:txBody>
          <a:bodyPr wrap="square" lIns="91404" tIns="45703" rIns="91404" bIns="45703">
            <a:spAutoFit/>
          </a:bodyPr>
          <a:lstStyle/>
          <a:p>
            <a:r>
              <a:rPr lang="en-US" dirty="0"/>
              <a:t>Could simvastatin cause rhabdomyolysis?</a:t>
            </a:r>
          </a:p>
        </p:txBody>
      </p:sp>
    </p:spTree>
    <p:extLst>
      <p:ext uri="{BB962C8B-B14F-4D97-AF65-F5344CB8AC3E}">
        <p14:creationId xmlns:p14="http://schemas.microsoft.com/office/powerpoint/2010/main" val="119534465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fade">
                                      <p:cBhvr>
                                        <p:cTn id="10" dur="500"/>
                                        <p:tgtEl>
                                          <p:spTgt spid="174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17408"/>
                                        </p:tgtEl>
                                        <p:attrNameLst>
                                          <p:attrName>style.visibility</p:attrName>
                                        </p:attrNameLst>
                                      </p:cBhvr>
                                      <p:to>
                                        <p:strVal val="visible"/>
                                      </p:to>
                                    </p:set>
                                    <p:animEffect transition="in" filter="fade">
                                      <p:cBhvr>
                                        <p:cTn id="50" dur="500"/>
                                        <p:tgtEl>
                                          <p:spTgt spid="17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2" grpId="0"/>
      <p:bldP spid="28" grpId="0"/>
      <p:bldP spid="34"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05258" y="1856243"/>
            <a:ext cx="10587806" cy="2274335"/>
          </a:xfrm>
        </p:spPr>
        <p:txBody>
          <a:bodyPr/>
          <a:lstStyle/>
          <a:p>
            <a:pPr>
              <a:lnSpc>
                <a:spcPct val="150000"/>
              </a:lnSpc>
              <a:spcBef>
                <a:spcPts val="600"/>
              </a:spcBef>
            </a:pPr>
            <a:r>
              <a:rPr lang="en-US" altLang="en-US" dirty="0" smtClean="0">
                <a:latin typeface="Arial" charset="0"/>
                <a:ea typeface="ＭＳ Ｐゴシック" pitchFamily="34" charset="-128"/>
                <a:sym typeface="Wingdings" panose="05000000000000000000" pitchFamily="2" charset="2"/>
              </a:rPr>
              <a:t>G-SRS (Finally!)</a:t>
            </a:r>
            <a:endParaRPr lang="en-US" altLang="en-US" sz="3600" dirty="0">
              <a:latin typeface="Arial" charset="0"/>
              <a:ea typeface="ＭＳ Ｐゴシック" pitchFamily="34" charset="-128"/>
              <a:sym typeface="Wingdings" panose="05000000000000000000" pitchFamily="2" charset="2"/>
            </a:endParaRPr>
          </a:p>
        </p:txBody>
      </p:sp>
      <p:cxnSp>
        <p:nvCxnSpPr>
          <p:cNvPr id="3" name="Straight Connector 2"/>
          <p:cNvCxnSpPr/>
          <p:nvPr/>
        </p:nvCxnSpPr>
        <p:spPr>
          <a:xfrm>
            <a:off x="992340" y="2906487"/>
            <a:ext cx="10360152" cy="0"/>
          </a:xfrm>
          <a:prstGeom prst="line">
            <a:avLst/>
          </a:prstGeom>
          <a:noFill/>
          <a:ln w="25400">
            <a:solidFill>
              <a:schemeClr val="accent3">
                <a:lumMod val="75000"/>
              </a:schemeClr>
            </a:solidFill>
            <a:round/>
            <a:headEnd/>
            <a:tailEnd/>
          </a:ln>
          <a:effectLst/>
        </p:spPr>
      </p:cxnSp>
    </p:spTree>
    <p:extLst>
      <p:ext uri="{BB962C8B-B14F-4D97-AF65-F5344CB8AC3E}">
        <p14:creationId xmlns:p14="http://schemas.microsoft.com/office/powerpoint/2010/main" val="1409666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person’s metadata today</a:t>
            </a:r>
            <a:endParaRPr lang="en-US" dirty="0"/>
          </a:p>
        </p:txBody>
      </p:sp>
      <p:sp>
        <p:nvSpPr>
          <p:cNvPr id="5" name="Rounded Rectangular Callout 4"/>
          <p:cNvSpPr/>
          <p:nvPr/>
        </p:nvSpPr>
        <p:spPr>
          <a:xfrm>
            <a:off x="418724" y="1114912"/>
            <a:ext cx="2002221" cy="1362582"/>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sz="1800" b="1" dirty="0" smtClean="0">
                <a:solidFill>
                  <a:schemeClr val="bg1"/>
                </a:solidFill>
                <a:latin typeface="+mj-lt"/>
              </a:rPr>
              <a:t>Picture of your lunch that you posted on Instagram</a:t>
            </a:r>
            <a:endParaRPr lang="en-US" sz="1800" b="1" dirty="0">
              <a:solidFill>
                <a:schemeClr val="bg1"/>
              </a:solidFill>
              <a:latin typeface="+mj-lt"/>
            </a:endParaRPr>
          </a:p>
        </p:txBody>
      </p:sp>
      <p:sp>
        <p:nvSpPr>
          <p:cNvPr id="7" name="Rounded Rectangular Callout 6"/>
          <p:cNvSpPr/>
          <p:nvPr/>
        </p:nvSpPr>
        <p:spPr>
          <a:xfrm>
            <a:off x="1844565" y="2340503"/>
            <a:ext cx="2002221" cy="1186533"/>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sz="1800" b="1" dirty="0" smtClean="0">
                <a:solidFill>
                  <a:schemeClr val="bg1"/>
                </a:solidFill>
                <a:latin typeface="+mj-lt"/>
              </a:rPr>
              <a:t>What you searched on the internet in the last 24 </a:t>
            </a:r>
            <a:r>
              <a:rPr lang="en-US" sz="1800" b="1" dirty="0" err="1" smtClean="0">
                <a:solidFill>
                  <a:schemeClr val="bg1"/>
                </a:solidFill>
                <a:latin typeface="+mj-lt"/>
              </a:rPr>
              <a:t>hrs</a:t>
            </a:r>
            <a:endParaRPr lang="en-US" sz="1800" b="1" dirty="0">
              <a:solidFill>
                <a:schemeClr val="bg1"/>
              </a:solidFill>
              <a:latin typeface="+mj-lt"/>
            </a:endParaRPr>
          </a:p>
        </p:txBody>
      </p:sp>
      <p:sp>
        <p:nvSpPr>
          <p:cNvPr id="8" name="Rounded Rectangular Callout 7"/>
          <p:cNvSpPr/>
          <p:nvPr/>
        </p:nvSpPr>
        <p:spPr>
          <a:xfrm>
            <a:off x="94593" y="3527036"/>
            <a:ext cx="2002221" cy="1538630"/>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sz="1800" b="1" dirty="0" smtClean="0">
                <a:solidFill>
                  <a:schemeClr val="bg1"/>
                </a:solidFill>
                <a:latin typeface="+mj-lt"/>
              </a:rPr>
              <a:t>Most frequently listened to songs on Spotify</a:t>
            </a:r>
            <a:endParaRPr lang="en-US" sz="1800" b="1" dirty="0">
              <a:solidFill>
                <a:schemeClr val="bg1"/>
              </a:solidFill>
              <a:latin typeface="+mj-lt"/>
            </a:endParaRPr>
          </a:p>
        </p:txBody>
      </p:sp>
      <p:sp>
        <p:nvSpPr>
          <p:cNvPr id="9" name="Rounded Rectangular Callout 8"/>
          <p:cNvSpPr/>
          <p:nvPr/>
        </p:nvSpPr>
        <p:spPr>
          <a:xfrm>
            <a:off x="8400635" y="5294109"/>
            <a:ext cx="1915052" cy="1336584"/>
          </a:xfrm>
          <a:prstGeom prst="wedgeRoundRectCallout">
            <a:avLst/>
          </a:prstGeom>
          <a:solidFill>
            <a:srgbClr val="FFFF00"/>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b="1" dirty="0" smtClean="0">
                <a:solidFill>
                  <a:schemeClr val="tx2"/>
                </a:solidFill>
                <a:latin typeface="+mj-lt"/>
              </a:rPr>
              <a:t>How quickly you metabolize warfarin</a:t>
            </a:r>
            <a:endParaRPr lang="en-US" b="1" dirty="0">
              <a:solidFill>
                <a:schemeClr val="tx2"/>
              </a:solidFill>
              <a:latin typeface="+mj-lt"/>
            </a:endParaRPr>
          </a:p>
        </p:txBody>
      </p:sp>
      <p:sp>
        <p:nvSpPr>
          <p:cNvPr id="10" name="Rounded Rectangular Callout 9"/>
          <p:cNvSpPr/>
          <p:nvPr/>
        </p:nvSpPr>
        <p:spPr>
          <a:xfrm>
            <a:off x="8996060" y="1156386"/>
            <a:ext cx="1827884" cy="1321108"/>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b="1" dirty="0" smtClean="0">
                <a:solidFill>
                  <a:schemeClr val="bg1"/>
                </a:solidFill>
                <a:latin typeface="+mj-lt"/>
              </a:rPr>
              <a:t>Your connections on LinkedIn</a:t>
            </a:r>
            <a:endParaRPr lang="en-US" b="1" dirty="0">
              <a:solidFill>
                <a:schemeClr val="bg1"/>
              </a:solidFill>
              <a:latin typeface="+mj-lt"/>
            </a:endParaRPr>
          </a:p>
        </p:txBody>
      </p:sp>
      <p:sp>
        <p:nvSpPr>
          <p:cNvPr id="11" name="Rounded Rectangular Callout 10"/>
          <p:cNvSpPr/>
          <p:nvPr/>
        </p:nvSpPr>
        <p:spPr>
          <a:xfrm>
            <a:off x="8138213" y="2526877"/>
            <a:ext cx="1915052" cy="1229356"/>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b="1" dirty="0" smtClean="0">
                <a:solidFill>
                  <a:schemeClr val="bg1"/>
                </a:solidFill>
                <a:latin typeface="+mj-lt"/>
              </a:rPr>
              <a:t>Your friends on Facebook</a:t>
            </a:r>
            <a:endParaRPr lang="en-US" b="1" dirty="0">
              <a:solidFill>
                <a:schemeClr val="bg1"/>
              </a:solidFill>
              <a:latin typeface="+mj-lt"/>
            </a:endParaRPr>
          </a:p>
        </p:txBody>
      </p:sp>
      <p:pic>
        <p:nvPicPr>
          <p:cNvPr id="16386" name="Picture 2" descr="Image result for Justin Bie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86" y="1084980"/>
            <a:ext cx="4162096" cy="554946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ular Callout 11"/>
          <p:cNvSpPr/>
          <p:nvPr/>
        </p:nvSpPr>
        <p:spPr>
          <a:xfrm>
            <a:off x="1573175" y="4955403"/>
            <a:ext cx="2002221" cy="1538630"/>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sz="1800" b="1" dirty="0" smtClean="0">
                <a:solidFill>
                  <a:schemeClr val="bg1"/>
                </a:solidFill>
                <a:latin typeface="+mj-lt"/>
              </a:rPr>
              <a:t>All the places you went yesterday</a:t>
            </a:r>
            <a:endParaRPr lang="en-US" sz="1800" b="1" dirty="0">
              <a:solidFill>
                <a:schemeClr val="bg1"/>
              </a:solidFill>
              <a:latin typeface="+mj-lt"/>
            </a:endParaRPr>
          </a:p>
        </p:txBody>
      </p:sp>
      <p:sp>
        <p:nvSpPr>
          <p:cNvPr id="13" name="Rounded Rectangular Callout 12"/>
          <p:cNvSpPr/>
          <p:nvPr/>
        </p:nvSpPr>
        <p:spPr>
          <a:xfrm>
            <a:off x="8893536" y="3820865"/>
            <a:ext cx="1915052" cy="1336584"/>
          </a:xfrm>
          <a:prstGeom prst="wedgeRoundRectCallout">
            <a:avLst/>
          </a:prstGeom>
          <a:solidFill>
            <a:schemeClr val="accent2"/>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chemeClr val="accent2"/>
              </a:buClr>
              <a:buSzPct val="90000"/>
            </a:pPr>
            <a:r>
              <a:rPr lang="en-US" b="1" dirty="0" smtClean="0">
                <a:solidFill>
                  <a:schemeClr val="bg1"/>
                </a:solidFill>
                <a:latin typeface="+mj-lt"/>
              </a:rPr>
              <a:t>What you’ve bought on Amazon in the last year</a:t>
            </a:r>
            <a:endParaRPr lang="en-US" b="1" dirty="0">
              <a:solidFill>
                <a:schemeClr val="bg1"/>
              </a:solidFill>
              <a:latin typeface="+mj-lt"/>
            </a:endParaRPr>
          </a:p>
        </p:txBody>
      </p:sp>
    </p:spTree>
    <p:extLst>
      <p:ext uri="{BB962C8B-B14F-4D97-AF65-F5344CB8AC3E}">
        <p14:creationId xmlns:p14="http://schemas.microsoft.com/office/powerpoint/2010/main" val="167131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heel(1)">
                                      <p:cBhvr>
                                        <p:cTn id="26" dur="2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423174" y="209747"/>
            <a:ext cx="9547913" cy="381000"/>
          </a:xfrm>
        </p:spPr>
        <p:txBody>
          <a:bodyPr/>
          <a:lstStyle/>
          <a:p>
            <a:r>
              <a:rPr lang="en-US" sz="2800" dirty="0" smtClean="0"/>
              <a:t>Enterprise Informatics Initiative: G-SRS Implementation</a:t>
            </a:r>
            <a:endParaRPr lang="en-US" sz="2800" dirty="0"/>
          </a:p>
        </p:txBody>
      </p:sp>
      <p:sp>
        <p:nvSpPr>
          <p:cNvPr id="2" name="Rectangle 1"/>
          <p:cNvSpPr/>
          <p:nvPr/>
        </p:nvSpPr>
        <p:spPr>
          <a:xfrm>
            <a:off x="200619" y="1699261"/>
            <a:ext cx="10984113" cy="1231080"/>
          </a:xfrm>
          <a:prstGeom prst="rect">
            <a:avLst/>
          </a:prstGeom>
        </p:spPr>
        <p:txBody>
          <a:bodyPr wrap="square" lIns="121893" tIns="60947" rIns="121893" bIns="60947">
            <a:spAutoFit/>
          </a:bodyPr>
          <a:lstStyle/>
          <a:p>
            <a:pPr marL="380917" indent="-380917" defTabSz="609468">
              <a:buClr>
                <a:srgbClr val="FB6142"/>
              </a:buClr>
              <a:buFont typeface="Wingdings" panose="05000000000000000000" pitchFamily="2" charset="2"/>
              <a:buChar char="§"/>
            </a:pPr>
            <a:r>
              <a:rPr lang="en-US" sz="2400" b="1" dirty="0" smtClean="0">
                <a:solidFill>
                  <a:srgbClr val="73808E"/>
                </a:solidFill>
              </a:rPr>
              <a:t>Nomenclature</a:t>
            </a:r>
          </a:p>
          <a:p>
            <a:pPr marL="380917" indent="-380917" defTabSz="609468">
              <a:buClr>
                <a:srgbClr val="FB6142"/>
              </a:buClr>
              <a:buFont typeface="Wingdings" panose="05000000000000000000" pitchFamily="2" charset="2"/>
              <a:buChar char="§"/>
            </a:pPr>
            <a:r>
              <a:rPr lang="en-US" sz="2400" b="1" dirty="0" smtClean="0">
                <a:solidFill>
                  <a:srgbClr val="73808E"/>
                </a:solidFill>
              </a:rPr>
              <a:t>Substance Verification</a:t>
            </a:r>
          </a:p>
          <a:p>
            <a:pPr marL="380917" indent="-380917" defTabSz="609468">
              <a:buClr>
                <a:srgbClr val="FB6142"/>
              </a:buClr>
              <a:buFont typeface="Wingdings" panose="05000000000000000000" pitchFamily="2" charset="2"/>
              <a:buChar char="§"/>
            </a:pPr>
            <a:r>
              <a:rPr lang="en-US" sz="2400" b="1" dirty="0" smtClean="0">
                <a:solidFill>
                  <a:srgbClr val="73808E"/>
                </a:solidFill>
              </a:rPr>
              <a:t>Impurity Profiles</a:t>
            </a:r>
            <a:endParaRPr lang="en-US" sz="2400" b="1" dirty="0">
              <a:solidFill>
                <a:srgbClr val="73808E"/>
              </a:solidFill>
            </a:endParaRPr>
          </a:p>
        </p:txBody>
      </p:sp>
      <p:sp>
        <p:nvSpPr>
          <p:cNvPr id="5" name="TextBox 4"/>
          <p:cNvSpPr txBox="1"/>
          <p:nvPr/>
        </p:nvSpPr>
        <p:spPr>
          <a:xfrm>
            <a:off x="218222" y="1141531"/>
            <a:ext cx="8327803" cy="553972"/>
          </a:xfrm>
          <a:prstGeom prst="rect">
            <a:avLst/>
          </a:prstGeom>
          <a:noFill/>
        </p:spPr>
        <p:txBody>
          <a:bodyPr wrap="none" lIns="121893" tIns="60947" rIns="121893" bIns="60947" rtlCol="0">
            <a:spAutoFit/>
          </a:bodyPr>
          <a:lstStyle/>
          <a:p>
            <a:pPr defTabSz="609468"/>
            <a:r>
              <a:rPr lang="en-US" sz="2800" dirty="0" smtClean="0">
                <a:solidFill>
                  <a:srgbClr val="FB6142"/>
                </a:solidFill>
              </a:rPr>
              <a:t>Fits into upstream USP “Digital Twin” Development</a:t>
            </a:r>
            <a:endParaRPr lang="en-US" sz="2800" dirty="0">
              <a:solidFill>
                <a:srgbClr val="FB6142"/>
              </a:solidFill>
            </a:endParaRPr>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135" y="2042344"/>
            <a:ext cx="7128094" cy="3567399"/>
          </a:xfrm>
          <a:prstGeom prst="rect">
            <a:avLst/>
          </a:prstGeom>
          <a:noFill/>
          <a:ln w="9525">
            <a:solidFill>
              <a:schemeClr val="accent2"/>
            </a:solid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200619" y="3179725"/>
            <a:ext cx="4763429" cy="1661967"/>
          </a:xfrm>
          <a:prstGeom prst="rect">
            <a:avLst/>
          </a:prstGeom>
          <a:noFill/>
        </p:spPr>
        <p:txBody>
          <a:bodyPr wrap="none" lIns="121893" tIns="60947" rIns="121893" bIns="60947" rtlCol="0">
            <a:spAutoFit/>
          </a:bodyPr>
          <a:lstStyle/>
          <a:p>
            <a:pPr defTabSz="609468"/>
            <a:r>
              <a:rPr lang="en-US" sz="2800" dirty="0" smtClean="0">
                <a:solidFill>
                  <a:srgbClr val="FB6142"/>
                </a:solidFill>
              </a:rPr>
              <a:t>Source of truth internally for:</a:t>
            </a:r>
          </a:p>
          <a:p>
            <a:pPr marL="342900" indent="-342900" defTabSz="609468">
              <a:buFont typeface="Wingdings" panose="05000000000000000000" pitchFamily="2" charset="2"/>
              <a:buChar char="§"/>
            </a:pPr>
            <a:r>
              <a:rPr lang="en-US" sz="2400" b="1" dirty="0" smtClean="0"/>
              <a:t>Molecular Weights</a:t>
            </a:r>
          </a:p>
          <a:p>
            <a:pPr marL="342900" indent="-342900" defTabSz="609468">
              <a:buFont typeface="Wingdings" panose="05000000000000000000" pitchFamily="2" charset="2"/>
              <a:buChar char="§"/>
            </a:pPr>
            <a:r>
              <a:rPr lang="en-US" sz="2400" b="1" dirty="0" smtClean="0"/>
              <a:t>Chemical Structures</a:t>
            </a:r>
          </a:p>
          <a:p>
            <a:pPr marL="342900" indent="-342900" defTabSz="609468">
              <a:buFont typeface="Wingdings" panose="05000000000000000000" pitchFamily="2" charset="2"/>
              <a:buChar char="§"/>
            </a:pPr>
            <a:r>
              <a:rPr lang="en-US" sz="2400" b="1" dirty="0" smtClean="0"/>
              <a:t>USP Publications!</a:t>
            </a:r>
          </a:p>
        </p:txBody>
      </p:sp>
      <p:sp>
        <p:nvSpPr>
          <p:cNvPr id="12" name="TextBox 11"/>
          <p:cNvSpPr txBox="1"/>
          <p:nvPr/>
        </p:nvSpPr>
        <p:spPr>
          <a:xfrm>
            <a:off x="183016" y="4963425"/>
            <a:ext cx="5509659" cy="1292635"/>
          </a:xfrm>
          <a:prstGeom prst="rect">
            <a:avLst/>
          </a:prstGeom>
          <a:noFill/>
        </p:spPr>
        <p:txBody>
          <a:bodyPr wrap="none" lIns="121893" tIns="60947" rIns="121893" bIns="60947" rtlCol="0">
            <a:spAutoFit/>
          </a:bodyPr>
          <a:lstStyle/>
          <a:p>
            <a:pPr defTabSz="609468"/>
            <a:r>
              <a:rPr lang="en-US" sz="2800" dirty="0" smtClean="0">
                <a:solidFill>
                  <a:srgbClr val="FB6142"/>
                </a:solidFill>
              </a:rPr>
              <a:t>Links to other standards</a:t>
            </a:r>
          </a:p>
          <a:p>
            <a:pPr marL="342900" indent="-342900" defTabSz="609468">
              <a:buFont typeface="Wingdings" panose="05000000000000000000" pitchFamily="2" charset="2"/>
              <a:buChar char="§"/>
            </a:pPr>
            <a:r>
              <a:rPr lang="en-US" sz="2400" b="1" dirty="0" smtClean="0"/>
              <a:t>RxNorm (external)</a:t>
            </a:r>
          </a:p>
          <a:p>
            <a:pPr marL="342900" indent="-342900" defTabSz="609468">
              <a:buFont typeface="Wingdings" panose="05000000000000000000" pitchFamily="2" charset="2"/>
              <a:buChar char="§"/>
            </a:pPr>
            <a:r>
              <a:rPr lang="en-US" sz="2400" b="1" dirty="0" smtClean="0"/>
              <a:t>USP Drug Classification (internal)</a:t>
            </a:r>
          </a:p>
        </p:txBody>
      </p:sp>
    </p:spTree>
    <p:extLst>
      <p:ext uri="{BB962C8B-B14F-4D97-AF65-F5344CB8AC3E}">
        <p14:creationId xmlns:p14="http://schemas.microsoft.com/office/powerpoint/2010/main" val="653111530"/>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26604" y="3295734"/>
            <a:ext cx="9695793" cy="1812292"/>
          </a:xfrm>
        </p:spPr>
        <p:txBody>
          <a:bodyPr/>
          <a:lstStyle/>
          <a:p>
            <a:pPr marL="342773" indent="-342773">
              <a:lnSpc>
                <a:spcPct val="90000"/>
              </a:lnSpc>
              <a:spcBef>
                <a:spcPts val="2000"/>
              </a:spcBef>
              <a:buClr>
                <a:srgbClr val="F16145"/>
              </a:buClr>
              <a:buFont typeface="Wingdings" panose="05000000000000000000" pitchFamily="2" charset="2"/>
              <a:buChar char="§"/>
            </a:pPr>
            <a:r>
              <a:rPr lang="en-US" sz="2400" b="0" dirty="0" smtClean="0"/>
              <a:t>Have identified need for those with skills in areas such as Pharmacogenomics, vocab and messaging standards, digital therapies, informatics, implantable devices, </a:t>
            </a:r>
            <a:r>
              <a:rPr lang="en-US" sz="2400" b="0" dirty="0" err="1" smtClean="0"/>
              <a:t>etc</a:t>
            </a:r>
            <a:endParaRPr lang="en-US" sz="2400" b="0" dirty="0"/>
          </a:p>
          <a:p>
            <a:pPr marL="342773" indent="-342773">
              <a:spcBef>
                <a:spcPts val="2000"/>
              </a:spcBef>
              <a:buClr>
                <a:srgbClr val="F16145"/>
              </a:buClr>
              <a:buFont typeface="Wingdings" panose="05000000000000000000" pitchFamily="2" charset="2"/>
              <a:buChar char="§"/>
            </a:pPr>
            <a:endParaRPr lang="en-US" sz="2800" b="0" dirty="0"/>
          </a:p>
        </p:txBody>
      </p:sp>
      <p:sp>
        <p:nvSpPr>
          <p:cNvPr id="4" name="Title 3"/>
          <p:cNvSpPr>
            <a:spLocks noGrp="1"/>
          </p:cNvSpPr>
          <p:nvPr>
            <p:ph type="title"/>
          </p:nvPr>
        </p:nvSpPr>
        <p:spPr/>
        <p:txBody>
          <a:bodyPr/>
          <a:lstStyle/>
          <a:p>
            <a:r>
              <a:rPr lang="en-US" sz="3200" dirty="0" smtClean="0"/>
              <a:t>Save the dates!!</a:t>
            </a:r>
            <a:endParaRPr lang="en-US" sz="3200" dirty="0"/>
          </a:p>
        </p:txBody>
      </p:sp>
      <p:sp>
        <p:nvSpPr>
          <p:cNvPr id="3" name="TextBox 2"/>
          <p:cNvSpPr txBox="1"/>
          <p:nvPr/>
        </p:nvSpPr>
        <p:spPr>
          <a:xfrm>
            <a:off x="426608" y="2610506"/>
            <a:ext cx="6148552" cy="646386"/>
          </a:xfrm>
          <a:prstGeom prst="rect">
            <a:avLst/>
          </a:prstGeom>
          <a:noFill/>
        </p:spPr>
        <p:txBody>
          <a:bodyPr wrap="none" rtlCol="0">
            <a:noAutofit/>
          </a:bodyPr>
          <a:lstStyle/>
          <a:p>
            <a:pPr>
              <a:lnSpc>
                <a:spcPct val="90000"/>
              </a:lnSpc>
              <a:spcBef>
                <a:spcPts val="2000"/>
              </a:spcBef>
              <a:buClr>
                <a:srgbClr val="F16145"/>
              </a:buClr>
              <a:buSzPct val="80000"/>
            </a:pPr>
            <a:r>
              <a:rPr lang="en-US" sz="2800" b="1" dirty="0" smtClean="0">
                <a:solidFill>
                  <a:schemeClr val="accent2"/>
                </a:solidFill>
              </a:rPr>
              <a:t>Coming soon: 2020-2025 Convention</a:t>
            </a:r>
            <a:endParaRPr lang="en-US" sz="2800" b="1" dirty="0">
              <a:solidFill>
                <a:schemeClr val="accent2"/>
              </a:solidFill>
            </a:endParaRPr>
          </a:p>
        </p:txBody>
      </p:sp>
      <p:sp>
        <p:nvSpPr>
          <p:cNvPr id="5" name="TextBox 4"/>
          <p:cNvSpPr txBox="1"/>
          <p:nvPr/>
        </p:nvSpPr>
        <p:spPr>
          <a:xfrm>
            <a:off x="426604" y="1146941"/>
            <a:ext cx="11715389" cy="1432035"/>
          </a:xfrm>
          <a:prstGeom prst="rect">
            <a:avLst/>
          </a:prstGeom>
          <a:noFill/>
        </p:spPr>
        <p:txBody>
          <a:bodyPr wrap="none" rtlCol="0">
            <a:noAutofit/>
          </a:bodyPr>
          <a:lstStyle/>
          <a:p>
            <a:pPr>
              <a:lnSpc>
                <a:spcPct val="90000"/>
              </a:lnSpc>
              <a:spcBef>
                <a:spcPts val="2000"/>
              </a:spcBef>
              <a:buClr>
                <a:srgbClr val="F16145"/>
              </a:buClr>
              <a:buSzPct val="80000"/>
            </a:pPr>
            <a:r>
              <a:rPr lang="en-US" sz="2800" b="1" dirty="0" smtClean="0">
                <a:solidFill>
                  <a:schemeClr val="accent2"/>
                </a:solidFill>
              </a:rPr>
              <a:t>Inaugural </a:t>
            </a:r>
            <a:r>
              <a:rPr lang="en-US" sz="2800" b="1" dirty="0" err="1" smtClean="0">
                <a:solidFill>
                  <a:schemeClr val="accent2"/>
                </a:solidFill>
              </a:rPr>
              <a:t>Pharmacoinformatics</a:t>
            </a:r>
            <a:r>
              <a:rPr lang="en-US" sz="2800" b="1" dirty="0" smtClean="0">
                <a:solidFill>
                  <a:schemeClr val="accent2"/>
                </a:solidFill>
              </a:rPr>
              <a:t> Workshop</a:t>
            </a:r>
          </a:p>
          <a:p>
            <a:pPr marL="342900" indent="-342900">
              <a:spcBef>
                <a:spcPts val="2000"/>
              </a:spcBef>
              <a:buClr>
                <a:srgbClr val="F16145"/>
              </a:buClr>
              <a:buSzPct val="80000"/>
              <a:buFont typeface="Arial" panose="020B0604020202020204" pitchFamily="34" charset="0"/>
              <a:buChar char="•"/>
            </a:pPr>
            <a:r>
              <a:rPr lang="en-US" sz="2400" dirty="0" smtClean="0"/>
              <a:t>April 3</a:t>
            </a:r>
            <a:r>
              <a:rPr lang="en-US" sz="2400" baseline="30000" dirty="0" smtClean="0"/>
              <a:t>rd</a:t>
            </a:r>
            <a:r>
              <a:rPr lang="en-US" sz="2400" dirty="0" smtClean="0"/>
              <a:t> – 4</a:t>
            </a:r>
            <a:r>
              <a:rPr lang="en-US" sz="2400" baseline="30000" dirty="0" smtClean="0"/>
              <a:t>th</a:t>
            </a:r>
            <a:r>
              <a:rPr lang="en-US" sz="2400" dirty="0" smtClean="0"/>
              <a:t>, 2019</a:t>
            </a:r>
            <a:endParaRPr lang="en-US" sz="2400" dirty="0"/>
          </a:p>
          <a:p>
            <a:pPr>
              <a:lnSpc>
                <a:spcPct val="90000"/>
              </a:lnSpc>
              <a:spcBef>
                <a:spcPts val="2000"/>
              </a:spcBef>
              <a:buClr>
                <a:srgbClr val="F16145"/>
              </a:buClr>
              <a:buSzPct val="80000"/>
            </a:pPr>
            <a:endParaRPr lang="en-US" sz="2800" dirty="0" smtClean="0">
              <a:solidFill>
                <a:schemeClr val="accent2"/>
              </a:solidFill>
            </a:endParaRPr>
          </a:p>
          <a:p>
            <a:pPr>
              <a:lnSpc>
                <a:spcPct val="90000"/>
              </a:lnSpc>
              <a:spcBef>
                <a:spcPts val="2000"/>
              </a:spcBef>
              <a:buClr>
                <a:srgbClr val="F16145"/>
              </a:buClr>
              <a:buSzPct val="80000"/>
            </a:pPr>
            <a:endParaRPr lang="en-US" sz="2800" dirty="0">
              <a:solidFill>
                <a:schemeClr val="accent2"/>
              </a:solidFill>
            </a:endParaRPr>
          </a:p>
        </p:txBody>
      </p:sp>
    </p:spTree>
    <p:extLst>
      <p:ext uri="{BB962C8B-B14F-4D97-AF65-F5344CB8AC3E}">
        <p14:creationId xmlns:p14="http://schemas.microsoft.com/office/powerpoint/2010/main" val="1144283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Check it out!</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706401"/>
            <a:ext cx="8820150" cy="4943475"/>
          </a:xfrm>
          <a:prstGeom prst="rect">
            <a:avLst/>
          </a:prstGeom>
          <a:noFill/>
          <a:ln w="9525">
            <a:solidFill>
              <a:schemeClr val="accent3"/>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426608" y="1068329"/>
            <a:ext cx="8071945" cy="350567"/>
          </a:xfrm>
          <a:prstGeom prst="rect">
            <a:avLst/>
          </a:prstGeom>
          <a:noFill/>
        </p:spPr>
        <p:txBody>
          <a:bodyPr wrap="none" rtlCol="0">
            <a:noAutofit/>
          </a:bodyPr>
          <a:lstStyle/>
          <a:p>
            <a:pPr>
              <a:lnSpc>
                <a:spcPct val="90000"/>
              </a:lnSpc>
              <a:spcBef>
                <a:spcPts val="2000"/>
              </a:spcBef>
              <a:buClr>
                <a:srgbClr val="F16145"/>
              </a:buClr>
              <a:buSzPct val="80000"/>
            </a:pPr>
            <a:r>
              <a:rPr lang="en-US" sz="2400" b="1" dirty="0">
                <a:solidFill>
                  <a:schemeClr val="accent2"/>
                </a:solidFill>
              </a:rPr>
              <a:t>http://www.usp.org/healthcare-quality-safety/digital-solutions</a:t>
            </a:r>
          </a:p>
        </p:txBody>
      </p:sp>
    </p:spTree>
    <p:extLst>
      <p:ext uri="{BB962C8B-B14F-4D97-AF65-F5344CB8AC3E}">
        <p14:creationId xmlns:p14="http://schemas.microsoft.com/office/powerpoint/2010/main" val="3560395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26608" y="1351136"/>
            <a:ext cx="10397336" cy="4545167"/>
          </a:xfrm>
        </p:spPr>
        <p:txBody>
          <a:bodyPr/>
          <a:lstStyle/>
          <a:p>
            <a:r>
              <a:rPr lang="en-US" dirty="0" smtClean="0"/>
              <a:t>Healthcare Quality &amp; Safety Updates:</a:t>
            </a:r>
          </a:p>
          <a:p>
            <a:pPr marL="457200" indent="-457200">
              <a:buFont typeface="Wingdings" panose="05000000000000000000" pitchFamily="2" charset="2"/>
              <a:buChar char="§"/>
            </a:pPr>
            <a:r>
              <a:rPr lang="en-US" dirty="0">
                <a:hlinkClick r:id="rId3"/>
              </a:rPr>
              <a:t>http://</a:t>
            </a:r>
            <a:r>
              <a:rPr lang="en-US" dirty="0" smtClean="0">
                <a:hlinkClick r:id="rId3"/>
              </a:rPr>
              <a:t>www.usp.org/hqs-signup-form</a:t>
            </a:r>
            <a:endParaRPr lang="en-US" dirty="0" smtClean="0"/>
          </a:p>
          <a:p>
            <a:pPr marL="457200" indent="-457200">
              <a:buFont typeface="Wingdings" panose="05000000000000000000" pitchFamily="2" charset="2"/>
              <a:buChar char="§"/>
            </a:pPr>
            <a:endParaRPr lang="en-US" dirty="0" smtClean="0"/>
          </a:p>
          <a:p>
            <a:r>
              <a:rPr lang="en-US" dirty="0" smtClean="0"/>
              <a:t>Twitter</a:t>
            </a:r>
          </a:p>
          <a:p>
            <a:pPr marL="457200" indent="-457200">
              <a:buFont typeface="Arial" panose="020B0604020202020204" pitchFamily="34" charset="0"/>
              <a:buChar char="•"/>
            </a:pPr>
            <a:r>
              <a:rPr lang="en-US" dirty="0" smtClean="0"/>
              <a:t>@</a:t>
            </a:r>
            <a:r>
              <a:rPr lang="en-US" dirty="0" err="1" smtClean="0"/>
              <a:t>USPharmacopeia</a:t>
            </a:r>
            <a:endParaRPr lang="en-US" dirty="0" smtClean="0"/>
          </a:p>
          <a:p>
            <a:pPr marL="457200" indent="-457200">
              <a:buFont typeface="Arial" panose="020B0604020202020204" pitchFamily="34" charset="0"/>
              <a:buChar char="•"/>
            </a:pPr>
            <a:endParaRPr lang="en-US" dirty="0"/>
          </a:p>
          <a:p>
            <a:r>
              <a:rPr lang="en-US" dirty="0" smtClean="0"/>
              <a:t>E-mail</a:t>
            </a:r>
          </a:p>
          <a:p>
            <a:pPr marL="457200" indent="-457200">
              <a:buFont typeface="Arial" panose="020B0604020202020204" pitchFamily="34" charset="0"/>
              <a:buChar char="•"/>
            </a:pPr>
            <a:r>
              <a:rPr lang="en-US" dirty="0" smtClean="0"/>
              <a:t>Steven Emrick (</a:t>
            </a:r>
            <a:r>
              <a:rPr lang="en-US" dirty="0" smtClean="0">
                <a:hlinkClick r:id="rId4"/>
              </a:rPr>
              <a:t>spe@usp.org</a:t>
            </a:r>
            <a:r>
              <a:rPr lang="en-US" dirty="0" smtClean="0"/>
              <a: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p:txBody>
      </p:sp>
      <p:sp>
        <p:nvSpPr>
          <p:cNvPr id="4" name="Title 3"/>
          <p:cNvSpPr>
            <a:spLocks noGrp="1"/>
          </p:cNvSpPr>
          <p:nvPr>
            <p:ph type="title"/>
          </p:nvPr>
        </p:nvSpPr>
        <p:spPr/>
        <p:txBody>
          <a:bodyPr/>
          <a:lstStyle/>
          <a:p>
            <a:r>
              <a:rPr lang="en-US" dirty="0" smtClean="0"/>
              <a:t>Stay connected with us!!</a:t>
            </a:r>
            <a:endParaRPr lang="en-US" dirty="0"/>
          </a:p>
        </p:txBody>
      </p:sp>
    </p:spTree>
    <p:extLst>
      <p:ext uri="{BB962C8B-B14F-4D97-AF65-F5344CB8AC3E}">
        <p14:creationId xmlns:p14="http://schemas.microsoft.com/office/powerpoint/2010/main" val="2767650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41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50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GE Digital Twin</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98" y="1204255"/>
            <a:ext cx="11377124" cy="4628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583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sp>
        <p:nvSpPr>
          <p:cNvPr id="4" name="Title 3"/>
          <p:cNvSpPr>
            <a:spLocks noGrp="1"/>
          </p:cNvSpPr>
          <p:nvPr>
            <p:ph type="title"/>
          </p:nvPr>
        </p:nvSpPr>
        <p:spPr/>
        <p:txBody>
          <a:bodyPr/>
          <a:lstStyle/>
          <a:p>
            <a:r>
              <a:rPr lang="en-US" dirty="0" err="1" smtClean="0"/>
              <a:t>PatientsLikeMe</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08" y="1073630"/>
            <a:ext cx="1109662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680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00483" y="1113756"/>
            <a:ext cx="10397336" cy="5591673"/>
          </a:xfrm>
        </p:spPr>
        <p:txBody>
          <a:bodyPr/>
          <a:lstStyle/>
          <a:p>
            <a:pPr marL="457200" indent="-457200">
              <a:buFont typeface="Wingdings" panose="05000000000000000000" pitchFamily="2" charset="2"/>
              <a:buChar char="§"/>
            </a:pPr>
            <a:r>
              <a:rPr lang="en-US" dirty="0" smtClean="0"/>
              <a:t>Digitally computable metadata is hugely valuable in every industry</a:t>
            </a:r>
          </a:p>
          <a:p>
            <a:pPr marL="457200" indent="-457200">
              <a:buFont typeface="Wingdings" panose="05000000000000000000" pitchFamily="2" charset="2"/>
              <a:buChar char="§"/>
            </a:pPr>
            <a:endParaRPr lang="en-US" dirty="0" smtClean="0"/>
          </a:p>
          <a:p>
            <a:pPr marL="1019732" lvl="1" indent="-457200">
              <a:buFont typeface="Wingdings" panose="05000000000000000000" pitchFamily="2" charset="2"/>
              <a:buChar char="§"/>
            </a:pPr>
            <a:r>
              <a:rPr lang="en-US" dirty="0" smtClean="0"/>
              <a:t>Sports, finance, weather– why?</a:t>
            </a:r>
          </a:p>
          <a:p>
            <a:pPr marL="1019732" lvl="1" indent="-457200">
              <a:buFont typeface="Wingdings" panose="05000000000000000000" pitchFamily="2" charset="2"/>
              <a:buChar char="§"/>
            </a:pPr>
            <a:endParaRPr lang="en-US" dirty="0" smtClean="0"/>
          </a:p>
          <a:p>
            <a:pPr marL="1019732" lvl="1" indent="-457200">
              <a:buFont typeface="Wingdings" panose="05000000000000000000" pitchFamily="2" charset="2"/>
              <a:buChar char="§"/>
            </a:pPr>
            <a:endParaRPr lang="en-US" dirty="0" smtClean="0"/>
          </a:p>
          <a:p>
            <a:pPr marL="457200" indent="-457200">
              <a:buFont typeface="Wingdings" panose="05000000000000000000" pitchFamily="2" charset="2"/>
              <a:buChar char="§"/>
            </a:pPr>
            <a:r>
              <a:rPr lang="en-US" dirty="0" smtClean="0"/>
              <a:t>For many </a:t>
            </a:r>
            <a:r>
              <a:rPr lang="en-US" dirty="0" smtClean="0"/>
              <a:t>organizations</a:t>
            </a:r>
            <a:r>
              <a:rPr lang="en-US" dirty="0" smtClean="0"/>
              <a:t>, digital absence can be disastrous</a:t>
            </a:r>
          </a:p>
          <a:p>
            <a:pPr marL="1019732" lvl="1"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smtClean="0"/>
              <a:t>For USP, digital absence can hinder our standards ability to deliver positive public health impact</a:t>
            </a:r>
          </a:p>
          <a:p>
            <a:pPr marL="457200" indent="-457200">
              <a:buFont typeface="Wingdings" panose="05000000000000000000" pitchFamily="2" charset="2"/>
              <a:buChar char="§"/>
            </a:pPr>
            <a:endParaRPr lang="en-US" dirty="0" smtClean="0"/>
          </a:p>
          <a:p>
            <a:pPr marL="1019732" lvl="1" indent="-457200">
              <a:buFont typeface="Wingdings" panose="05000000000000000000" pitchFamily="2" charset="2"/>
              <a:buChar char="§"/>
            </a:pPr>
            <a:r>
              <a:rPr lang="en-US" dirty="0" smtClean="0"/>
              <a:t>What are USP’s ‘digital twins’?</a:t>
            </a:r>
          </a:p>
          <a:p>
            <a:pPr marL="1019732" lvl="1" indent="-457200">
              <a:buFont typeface="Wingdings" panose="05000000000000000000" pitchFamily="2" charset="2"/>
              <a:buChar char="§"/>
            </a:pPr>
            <a:endParaRPr lang="en-US" dirty="0"/>
          </a:p>
        </p:txBody>
      </p:sp>
      <p:sp>
        <p:nvSpPr>
          <p:cNvPr id="4" name="Title 3"/>
          <p:cNvSpPr>
            <a:spLocks noGrp="1"/>
          </p:cNvSpPr>
          <p:nvPr>
            <p:ph type="title"/>
          </p:nvPr>
        </p:nvSpPr>
        <p:spPr/>
        <p:txBody>
          <a:bodyPr/>
          <a:lstStyle/>
          <a:p>
            <a:r>
              <a:rPr lang="en-US" dirty="0" smtClean="0"/>
              <a:t>The importance of digital presence</a:t>
            </a:r>
            <a:endParaRPr lang="en-US" dirty="0"/>
          </a:p>
        </p:txBody>
      </p:sp>
    </p:spTree>
    <p:extLst>
      <p:ext uri="{BB962C8B-B14F-4D97-AF65-F5344CB8AC3E}">
        <p14:creationId xmlns:p14="http://schemas.microsoft.com/office/powerpoint/2010/main" val="213146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fade">
                                      <p:cBhvr>
                                        <p:cTn id="12" dur="500"/>
                                        <p:tgtEl>
                                          <p:spTgt spid="2">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fade">
                                      <p:cBhvr>
                                        <p:cTn id="1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232958" indent="-232958">
              <a:lnSpc>
                <a:spcPct val="150000"/>
              </a:lnSpc>
              <a:spcBef>
                <a:spcPts val="600"/>
              </a:spcBef>
            </a:pPr>
            <a:r>
              <a:rPr lang="en-US" altLang="en-US" dirty="0">
                <a:latin typeface="Arial" charset="0"/>
                <a:ea typeface="ＭＳ Ｐゴシック" pitchFamily="34" charset="-128"/>
                <a:sym typeface="Wingdings"/>
              </a:rPr>
              <a:t>USP &amp; Public Health Role</a:t>
            </a:r>
          </a:p>
        </p:txBody>
      </p:sp>
    </p:spTree>
    <p:extLst>
      <p:ext uri="{BB962C8B-B14F-4D97-AF65-F5344CB8AC3E}">
        <p14:creationId xmlns:p14="http://schemas.microsoft.com/office/powerpoint/2010/main" val="247145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uspcorporate16x9template092217f">
  <a:themeElements>
    <a:clrScheme name="NEW USP">
      <a:dk1>
        <a:srgbClr val="73808E"/>
      </a:dk1>
      <a:lt1>
        <a:srgbClr val="FFFFFF"/>
      </a:lt1>
      <a:dk2>
        <a:srgbClr val="000000"/>
      </a:dk2>
      <a:lt2>
        <a:srgbClr val="E7E6E6"/>
      </a:lt2>
      <a:accent1>
        <a:srgbClr val="73808E"/>
      </a:accent1>
      <a:accent2>
        <a:srgbClr val="FB6142"/>
      </a:accent2>
      <a:accent3>
        <a:srgbClr val="AFC3CA"/>
      </a:accent3>
      <a:accent4>
        <a:srgbClr val="8075FF"/>
      </a:accent4>
      <a:accent5>
        <a:srgbClr val="B7DFD7"/>
      </a:accent5>
      <a:accent6>
        <a:srgbClr val="4CD4FF"/>
      </a:accent6>
      <a:hlink>
        <a:srgbClr val="4CD4FF"/>
      </a:hlink>
      <a:folHlink>
        <a:srgbClr val="AFC3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cap="flat" cmpd="sng" algn="ctr">
          <a:noFill/>
          <a:prstDash val="solid"/>
          <a:miter lim="800000"/>
          <a:headEnd type="none" w="med" len="med"/>
          <a:tailEnd type="none" w="med" len="med"/>
        </a:ln>
        <a:effectLst/>
      </a:spPr>
      <a:bodyPr vert="horz" wrap="square" lIns="91429" tIns="45715" rIns="91429" bIns="45715" numCol="1" rtlCol="0" anchor="ctr" anchorCtr="0" compatLnSpc="1">
        <a:prstTxWarp prst="textNoShape">
          <a:avLst/>
        </a:prstTxWarp>
        <a:noAutofit/>
      </a:bodyPr>
      <a:lstStyle>
        <a:defPPr algn="ctr" fontAlgn="base">
          <a:lnSpc>
            <a:spcPct val="90000"/>
          </a:lnSpc>
          <a:spcAft>
            <a:spcPct val="0"/>
          </a:spcAft>
          <a:buClr>
            <a:schemeClr val="accent2"/>
          </a:buClr>
          <a:buSzPct val="90000"/>
          <a:defRPr b="1" dirty="0" err="1">
            <a:solidFill>
              <a:schemeClr val="bg1"/>
            </a:solidFill>
            <a:latin typeface="+mj-lt"/>
          </a:defRPr>
        </a:defPPr>
      </a:lstStyle>
    </a:spDef>
    <a:lnDef>
      <a:spPr>
        <a:noFill/>
        <a:ln w="25400">
          <a:solidFill>
            <a:schemeClr val="accent3">
              <a:lumMod val="75000"/>
            </a:schemeClr>
          </a:solidFill>
          <a:round/>
          <a:headEnd/>
          <a:tailEnd/>
        </a:ln>
        <a:effectLst/>
      </a:spPr>
      <a:bodyPr/>
      <a:lstStyle/>
    </a:lnDef>
    <a:txDef>
      <a:spPr>
        <a:noFill/>
      </a:spPr>
      <a:bodyPr wrap="square" rtlCol="0">
        <a:noAutofit/>
      </a:bodyPr>
      <a:lstStyle>
        <a:defPPr marL="233363" indent="-233363">
          <a:lnSpc>
            <a:spcPct val="90000"/>
          </a:lnSpc>
          <a:spcBef>
            <a:spcPts val="2000"/>
          </a:spcBef>
          <a:buClr>
            <a:srgbClr val="F16145"/>
          </a:buClr>
          <a:buSzPct val="80000"/>
          <a:buFont typeface="Wingdings 3" panose="05040102010807070707" pitchFamily="18" charset="2"/>
          <a:buChar char=""/>
          <a:defRPr sz="2200" dirty="0" err="1"/>
        </a:defPPr>
      </a:lstStyle>
    </a:txDef>
  </a:objectDefaults>
  <a:extraClrSchemeLst/>
</a:theme>
</file>

<file path=ppt/theme/theme10.xml><?xml version="1.0" encoding="utf-8"?>
<a:theme xmlns:a="http://schemas.openxmlformats.org/drawingml/2006/main" name="6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7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9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7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_uspcorporate16x9template092217f">
  <a:themeElements>
    <a:clrScheme name="NEW USP">
      <a:dk1>
        <a:srgbClr val="73808E"/>
      </a:dk1>
      <a:lt1>
        <a:srgbClr val="FFFFFF"/>
      </a:lt1>
      <a:dk2>
        <a:srgbClr val="000000"/>
      </a:dk2>
      <a:lt2>
        <a:srgbClr val="E7E6E6"/>
      </a:lt2>
      <a:accent1>
        <a:srgbClr val="73808E"/>
      </a:accent1>
      <a:accent2>
        <a:srgbClr val="FB6142"/>
      </a:accent2>
      <a:accent3>
        <a:srgbClr val="AFC3CA"/>
      </a:accent3>
      <a:accent4>
        <a:srgbClr val="8075FF"/>
      </a:accent4>
      <a:accent5>
        <a:srgbClr val="B7DFD7"/>
      </a:accent5>
      <a:accent6>
        <a:srgbClr val="4CD4FF"/>
      </a:accent6>
      <a:hlink>
        <a:srgbClr val="4CD4FF"/>
      </a:hlink>
      <a:folHlink>
        <a:srgbClr val="AFC3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cap="flat" cmpd="sng" algn="ctr">
          <a:noFill/>
          <a:prstDash val="solid"/>
          <a:miter lim="800000"/>
          <a:headEnd type="none" w="med" len="med"/>
          <a:tailEnd type="none" w="med" len="med"/>
        </a:ln>
        <a:effectLst/>
      </a:spPr>
      <a:bodyPr vert="horz" wrap="square" lIns="91429" tIns="45715" rIns="91429" bIns="45715" numCol="1" rtlCol="0" anchor="ctr" anchorCtr="0" compatLnSpc="1">
        <a:prstTxWarp prst="textNoShape">
          <a:avLst/>
        </a:prstTxWarp>
        <a:noAutofit/>
      </a:bodyPr>
      <a:lstStyle>
        <a:defPPr algn="ctr" fontAlgn="base">
          <a:lnSpc>
            <a:spcPct val="90000"/>
          </a:lnSpc>
          <a:spcAft>
            <a:spcPct val="0"/>
          </a:spcAft>
          <a:buClr>
            <a:schemeClr val="accent2"/>
          </a:buClr>
          <a:buSzPct val="90000"/>
          <a:defRPr b="1" dirty="0" err="1">
            <a:solidFill>
              <a:schemeClr val="bg1"/>
            </a:solidFill>
            <a:latin typeface="+mj-lt"/>
          </a:defRPr>
        </a:defPPr>
      </a:lstStyle>
    </a:spDef>
    <a:lnDef>
      <a:spPr>
        <a:noFill/>
        <a:ln w="12700">
          <a:solidFill>
            <a:schemeClr val="accent2"/>
          </a:solidFill>
          <a:prstDash val="sysDash"/>
          <a:round/>
          <a:headEnd/>
          <a:tailEnd/>
        </a:ln>
        <a:effectLst/>
      </a:spPr>
      <a:bodyPr/>
      <a:lstStyle/>
    </a:lnDef>
    <a:txDef>
      <a:spPr>
        <a:noFill/>
      </a:spPr>
      <a:bodyPr wrap="square" rtlCol="0">
        <a:noAutofit/>
      </a:bodyPr>
      <a:lstStyle>
        <a:defPPr marL="233363" indent="-233363">
          <a:lnSpc>
            <a:spcPct val="90000"/>
          </a:lnSpc>
          <a:spcBef>
            <a:spcPts val="2000"/>
          </a:spcBef>
          <a:buClr>
            <a:srgbClr val="F16145"/>
          </a:buClr>
          <a:buSzPct val="80000"/>
          <a:buFont typeface="Wingdings 3" panose="05040102010807070707" pitchFamily="18" charset="2"/>
          <a:buChar char=""/>
          <a:defRPr sz="2200" dirty="0" err="1"/>
        </a:defPPr>
      </a:lstStyle>
    </a:txDef>
  </a:objectDefaults>
  <a:extraClrSchemeLst/>
</a:theme>
</file>

<file path=ppt/theme/theme15.xml><?xml version="1.0" encoding="utf-8"?>
<a:theme xmlns:a="http://schemas.openxmlformats.org/drawingml/2006/main" name="10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8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Allergies and Intolerance Value Set Challenges 8-23-16">
  <a:themeElements>
    <a:clrScheme name="2013 Palette">
      <a:dk1>
        <a:srgbClr val="294660"/>
      </a:dk1>
      <a:lt1>
        <a:srgbClr val="DEB408"/>
      </a:lt1>
      <a:dk2>
        <a:srgbClr val="7BB1D3"/>
      </a:dk2>
      <a:lt2>
        <a:srgbClr val="6C272A"/>
      </a:lt2>
      <a:accent1>
        <a:srgbClr val="FCECA6"/>
      </a:accent1>
      <a:accent2>
        <a:srgbClr val="6F9880"/>
      </a:accent2>
      <a:accent3>
        <a:srgbClr val="8474A0"/>
      </a:accent3>
      <a:accent4>
        <a:srgbClr val="1A6887"/>
      </a:accent4>
      <a:accent5>
        <a:srgbClr val="FFFFFF"/>
      </a:accent5>
      <a:accent6>
        <a:srgbClr val="BC7000"/>
      </a:accent6>
      <a:hlink>
        <a:srgbClr val="316A6D"/>
      </a:hlink>
      <a:folHlink>
        <a:srgbClr val="603B04"/>
      </a:folHlink>
    </a:clrScheme>
    <a:fontScheme name="Arial Font Famil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9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4_uspcorporate16x9template092217f">
  <a:themeElements>
    <a:clrScheme name="NEW USP">
      <a:dk1>
        <a:srgbClr val="73808E"/>
      </a:dk1>
      <a:lt1>
        <a:srgbClr val="FFFFFF"/>
      </a:lt1>
      <a:dk2>
        <a:srgbClr val="000000"/>
      </a:dk2>
      <a:lt2>
        <a:srgbClr val="E7E6E6"/>
      </a:lt2>
      <a:accent1>
        <a:srgbClr val="73808E"/>
      </a:accent1>
      <a:accent2>
        <a:srgbClr val="FB6142"/>
      </a:accent2>
      <a:accent3>
        <a:srgbClr val="AFC3CA"/>
      </a:accent3>
      <a:accent4>
        <a:srgbClr val="8075FF"/>
      </a:accent4>
      <a:accent5>
        <a:srgbClr val="B7DFD7"/>
      </a:accent5>
      <a:accent6>
        <a:srgbClr val="4CD4FF"/>
      </a:accent6>
      <a:hlink>
        <a:srgbClr val="4CD4FF"/>
      </a:hlink>
      <a:folHlink>
        <a:srgbClr val="AFC3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cap="flat" cmpd="sng" algn="ctr">
          <a:noFill/>
          <a:prstDash val="solid"/>
          <a:miter lim="800000"/>
          <a:headEnd type="none" w="med" len="med"/>
          <a:tailEnd type="none" w="med" len="med"/>
        </a:ln>
        <a:effectLst/>
      </a:spPr>
      <a:bodyPr vert="horz" wrap="square" lIns="91429" tIns="45715" rIns="91429" bIns="45715" numCol="1" rtlCol="0" anchor="ctr" anchorCtr="0" compatLnSpc="1">
        <a:prstTxWarp prst="textNoShape">
          <a:avLst/>
        </a:prstTxWarp>
        <a:noAutofit/>
      </a:bodyPr>
      <a:lstStyle>
        <a:defPPr algn="ctr" fontAlgn="base">
          <a:lnSpc>
            <a:spcPct val="90000"/>
          </a:lnSpc>
          <a:spcAft>
            <a:spcPct val="0"/>
          </a:spcAft>
          <a:buClr>
            <a:schemeClr val="accent2"/>
          </a:buClr>
          <a:buSzPct val="90000"/>
          <a:defRPr b="1" dirty="0" err="1">
            <a:solidFill>
              <a:schemeClr val="bg1"/>
            </a:solidFill>
            <a:latin typeface="+mj-lt"/>
          </a:defRPr>
        </a:defPPr>
      </a:lstStyle>
    </a:spDef>
    <a:lnDef>
      <a:spPr>
        <a:noFill/>
        <a:ln w="12700">
          <a:solidFill>
            <a:schemeClr val="accent2"/>
          </a:solidFill>
          <a:prstDash val="sysDash"/>
          <a:round/>
          <a:headEnd/>
          <a:tailEnd/>
        </a:ln>
        <a:effectLst/>
      </a:spPr>
      <a:bodyPr/>
      <a:lstStyle/>
    </a:lnDef>
    <a:txDef>
      <a:spPr>
        <a:noFill/>
      </a:spPr>
      <a:bodyPr wrap="square" rtlCol="0">
        <a:noAutofit/>
      </a:bodyPr>
      <a:lstStyle>
        <a:defPPr marL="233363" indent="-233363">
          <a:lnSpc>
            <a:spcPct val="90000"/>
          </a:lnSpc>
          <a:spcBef>
            <a:spcPts val="2000"/>
          </a:spcBef>
          <a:buClr>
            <a:srgbClr val="F16145"/>
          </a:buClr>
          <a:buSzPct val="80000"/>
          <a:buFont typeface="Wingdings 3" panose="05040102010807070707" pitchFamily="18" charset="2"/>
          <a:buChar char=""/>
          <a:defRPr sz="2200" dirty="0" err="1"/>
        </a:defPPr>
      </a:lstStyle>
    </a:txDef>
  </a:objectDefaults>
  <a:extraClrSchemeLst/>
</a:theme>
</file>

<file path=ppt/theme/theme2.xml><?xml version="1.0" encoding="utf-8"?>
<a:theme xmlns:a="http://schemas.openxmlformats.org/drawingml/2006/main" name="USP Education 2016 ppt template_2016-06_ver1">
  <a:themeElements>
    <a:clrScheme name="2013 Palette">
      <a:dk1>
        <a:srgbClr val="294660"/>
      </a:dk1>
      <a:lt1>
        <a:srgbClr val="DEB408"/>
      </a:lt1>
      <a:dk2>
        <a:srgbClr val="7BB1D3"/>
      </a:dk2>
      <a:lt2>
        <a:srgbClr val="6C272A"/>
      </a:lt2>
      <a:accent1>
        <a:srgbClr val="FCECA6"/>
      </a:accent1>
      <a:accent2>
        <a:srgbClr val="6F9880"/>
      </a:accent2>
      <a:accent3>
        <a:srgbClr val="8474A0"/>
      </a:accent3>
      <a:accent4>
        <a:srgbClr val="1A6887"/>
      </a:accent4>
      <a:accent5>
        <a:srgbClr val="FFFFFF"/>
      </a:accent5>
      <a:accent6>
        <a:srgbClr val="BC7000"/>
      </a:accent6>
      <a:hlink>
        <a:srgbClr val="316A6D"/>
      </a:hlink>
      <a:folHlink>
        <a:srgbClr val="603B04"/>
      </a:folHlink>
    </a:clrScheme>
    <a:fontScheme name="Arial Font Famil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1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20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12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USP Corporate_16x9_Template_092217_F">
  <a:themeElements>
    <a:clrScheme name="NEW USP">
      <a:dk1>
        <a:srgbClr val="73808E"/>
      </a:dk1>
      <a:lt1>
        <a:srgbClr val="FFFFFF"/>
      </a:lt1>
      <a:dk2>
        <a:srgbClr val="000000"/>
      </a:dk2>
      <a:lt2>
        <a:srgbClr val="E7E6E6"/>
      </a:lt2>
      <a:accent1>
        <a:srgbClr val="73808E"/>
      </a:accent1>
      <a:accent2>
        <a:srgbClr val="FB6142"/>
      </a:accent2>
      <a:accent3>
        <a:srgbClr val="AFC3CA"/>
      </a:accent3>
      <a:accent4>
        <a:srgbClr val="8075FF"/>
      </a:accent4>
      <a:accent5>
        <a:srgbClr val="B7DFD7"/>
      </a:accent5>
      <a:accent6>
        <a:srgbClr val="4CD4FF"/>
      </a:accent6>
      <a:hlink>
        <a:srgbClr val="4CD4FF"/>
      </a:hlink>
      <a:folHlink>
        <a:srgbClr val="AFC3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cap="flat" cmpd="sng" algn="ctr">
          <a:noFill/>
          <a:prstDash val="solid"/>
          <a:miter lim="800000"/>
          <a:headEnd type="none" w="med" len="med"/>
          <a:tailEnd type="none" w="med" len="med"/>
        </a:ln>
        <a:effectLst/>
      </a:spPr>
      <a:bodyPr vert="horz" wrap="square" lIns="91429" tIns="45715" rIns="91429" bIns="45715" numCol="1" rtlCol="0" anchor="ctr" anchorCtr="0" compatLnSpc="1">
        <a:prstTxWarp prst="textNoShape">
          <a:avLst/>
        </a:prstTxWarp>
        <a:noAutofit/>
      </a:bodyPr>
      <a:lstStyle>
        <a:defPPr algn="ctr" fontAlgn="base">
          <a:lnSpc>
            <a:spcPct val="90000"/>
          </a:lnSpc>
          <a:spcAft>
            <a:spcPct val="0"/>
          </a:spcAft>
          <a:buClr>
            <a:schemeClr val="accent2"/>
          </a:buClr>
          <a:buSzPct val="90000"/>
          <a:defRPr b="1" dirty="0" err="1">
            <a:solidFill>
              <a:schemeClr val="bg1"/>
            </a:solidFill>
            <a:latin typeface="+mj-lt"/>
          </a:defRPr>
        </a:defPPr>
      </a:lstStyle>
    </a:spDef>
    <a:lnDef>
      <a:spPr>
        <a:noFill/>
        <a:ln w="25400">
          <a:solidFill>
            <a:schemeClr val="accent3">
              <a:lumMod val="75000"/>
            </a:schemeClr>
          </a:solidFill>
          <a:round/>
          <a:headEnd/>
          <a:tailEnd/>
        </a:ln>
        <a:effectLst/>
      </a:spPr>
      <a:bodyPr/>
      <a:lstStyle/>
    </a:lnDef>
    <a:txDef>
      <a:spPr>
        <a:noFill/>
      </a:spPr>
      <a:bodyPr wrap="square" rtlCol="0">
        <a:noAutofit/>
      </a:bodyPr>
      <a:lstStyle>
        <a:defPPr marL="233363" indent="-233363">
          <a:lnSpc>
            <a:spcPct val="90000"/>
          </a:lnSpc>
          <a:spcBef>
            <a:spcPts val="2000"/>
          </a:spcBef>
          <a:buClr>
            <a:srgbClr val="F16145"/>
          </a:buClr>
          <a:buSzPct val="80000"/>
          <a:buFont typeface="Wingdings 3" panose="05040102010807070707" pitchFamily="18" charset="2"/>
          <a:buChar char=""/>
          <a:defRPr sz="2200" dirty="0" err="1"/>
        </a:defPPr>
      </a:lstStyle>
    </a:txDef>
  </a:objectDefaults>
  <a:extraClrSchemeLst/>
</a:theme>
</file>

<file path=ppt/theme/theme24.xml><?xml version="1.0" encoding="utf-8"?>
<a:theme xmlns:a="http://schemas.openxmlformats.org/drawingml/2006/main" name="1_USP Corporate_16x9_Template_092217_F">
  <a:themeElements>
    <a:clrScheme name="NEW USP">
      <a:dk1>
        <a:srgbClr val="73808E"/>
      </a:dk1>
      <a:lt1>
        <a:srgbClr val="FFFFFF"/>
      </a:lt1>
      <a:dk2>
        <a:srgbClr val="000000"/>
      </a:dk2>
      <a:lt2>
        <a:srgbClr val="E7E6E6"/>
      </a:lt2>
      <a:accent1>
        <a:srgbClr val="73808E"/>
      </a:accent1>
      <a:accent2>
        <a:srgbClr val="FB6142"/>
      </a:accent2>
      <a:accent3>
        <a:srgbClr val="AFC3CA"/>
      </a:accent3>
      <a:accent4>
        <a:srgbClr val="8075FF"/>
      </a:accent4>
      <a:accent5>
        <a:srgbClr val="B7DFD7"/>
      </a:accent5>
      <a:accent6>
        <a:srgbClr val="4CD4FF"/>
      </a:accent6>
      <a:hlink>
        <a:srgbClr val="4CD4FF"/>
      </a:hlink>
      <a:folHlink>
        <a:srgbClr val="AFC3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cap="flat" cmpd="sng" algn="ctr">
          <a:noFill/>
          <a:prstDash val="solid"/>
          <a:miter lim="800000"/>
          <a:headEnd type="none" w="med" len="med"/>
          <a:tailEnd type="none" w="med" len="med"/>
        </a:ln>
        <a:effectLst/>
      </a:spPr>
      <a:bodyPr vert="horz" wrap="square" lIns="91429" tIns="45715" rIns="91429" bIns="45715" numCol="1" rtlCol="0" anchor="ctr" anchorCtr="0" compatLnSpc="1">
        <a:prstTxWarp prst="textNoShape">
          <a:avLst/>
        </a:prstTxWarp>
        <a:noAutofit/>
      </a:bodyPr>
      <a:lstStyle>
        <a:defPPr algn="ctr" fontAlgn="base">
          <a:lnSpc>
            <a:spcPct val="90000"/>
          </a:lnSpc>
          <a:spcAft>
            <a:spcPct val="0"/>
          </a:spcAft>
          <a:buClr>
            <a:schemeClr val="accent2"/>
          </a:buClr>
          <a:buSzPct val="90000"/>
          <a:defRPr b="1" dirty="0" err="1">
            <a:solidFill>
              <a:schemeClr val="bg1"/>
            </a:solidFill>
            <a:latin typeface="+mj-lt"/>
          </a:defRPr>
        </a:defPPr>
      </a:lstStyle>
    </a:spDef>
    <a:lnDef>
      <a:spPr>
        <a:noFill/>
        <a:ln w="25400">
          <a:solidFill>
            <a:schemeClr val="accent3">
              <a:lumMod val="75000"/>
            </a:schemeClr>
          </a:solidFill>
          <a:round/>
          <a:headEnd/>
          <a:tailEnd/>
        </a:ln>
        <a:effectLst/>
      </a:spPr>
      <a:bodyPr/>
      <a:lstStyle/>
    </a:lnDef>
    <a:txDef>
      <a:spPr>
        <a:noFill/>
      </a:spPr>
      <a:bodyPr wrap="square" rtlCol="0">
        <a:noAutofit/>
      </a:bodyPr>
      <a:lstStyle>
        <a:defPPr marL="233363" indent="-233363">
          <a:lnSpc>
            <a:spcPct val="90000"/>
          </a:lnSpc>
          <a:spcBef>
            <a:spcPts val="2000"/>
          </a:spcBef>
          <a:buClr>
            <a:srgbClr val="F16145"/>
          </a:buClr>
          <a:buSzPct val="80000"/>
          <a:buFont typeface="Wingdings 3" panose="05040102010807070707" pitchFamily="18" charset="2"/>
          <a:buChar char=""/>
          <a:defRPr sz="2200" dirty="0" err="1"/>
        </a:defPPr>
      </a:lstStyle>
    </a:txDef>
  </a:objectDefaults>
  <a:extraClrSchemeLst/>
</a:theme>
</file>

<file path=ppt/theme/theme25.xml><?xml version="1.0" encoding="utf-8"?>
<a:theme xmlns:a="http://schemas.openxmlformats.org/drawingml/2006/main" name="22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Office Theme">
  <a:themeElements>
    <a:clrScheme name="NEW USP">
      <a:dk1>
        <a:srgbClr val="73808E"/>
      </a:dk1>
      <a:lt1>
        <a:srgbClr val="FFFFFF"/>
      </a:lt1>
      <a:dk2>
        <a:srgbClr val="000000"/>
      </a:dk2>
      <a:lt2>
        <a:srgbClr val="E7E6E6"/>
      </a:lt2>
      <a:accent1>
        <a:srgbClr val="73808E"/>
      </a:accent1>
      <a:accent2>
        <a:srgbClr val="FB6142"/>
      </a:accent2>
      <a:accent3>
        <a:srgbClr val="AFC3CA"/>
      </a:accent3>
      <a:accent4>
        <a:srgbClr val="8075FF"/>
      </a:accent4>
      <a:accent5>
        <a:srgbClr val="B7DFD7"/>
      </a:accent5>
      <a:accent6>
        <a:srgbClr val="4CD4FF"/>
      </a:accent6>
      <a:hlink>
        <a:srgbClr val="4CD4FF"/>
      </a:hlink>
      <a:folHlink>
        <a:srgbClr val="AFC3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a:solidFill>
            <a:schemeClr val="accent2">
              <a:lumMod val="75000"/>
            </a:schemeClr>
          </a:solidFill>
          <a:round/>
          <a:headEnd/>
          <a:tailEnd/>
        </a:ln>
        <a:effectLst/>
      </a:spPr>
      <a:bodyPr/>
      <a:lstStyle/>
    </a:lnDef>
  </a:objectDefaults>
  <a:extraClrSchemeLst/>
</a:theme>
</file>

<file path=ppt/theme/theme27.xml><?xml version="1.0" encoding="utf-8"?>
<a:theme xmlns:a="http://schemas.openxmlformats.org/drawingml/2006/main" name="Office Theme">
  <a:themeElements>
    <a:clrScheme name="PIH_081116">
      <a:dk1>
        <a:srgbClr val="064B8D"/>
      </a:dk1>
      <a:lt1>
        <a:srgbClr val="FFFFFF"/>
      </a:lt1>
      <a:dk2>
        <a:srgbClr val="4D4E4D"/>
      </a:dk2>
      <a:lt2>
        <a:srgbClr val="E7E6E6"/>
      </a:lt2>
      <a:accent1>
        <a:srgbClr val="7DBA00"/>
      </a:accent1>
      <a:accent2>
        <a:srgbClr val="F8971D"/>
      </a:accent2>
      <a:accent3>
        <a:srgbClr val="E01383"/>
      </a:accent3>
      <a:accent4>
        <a:srgbClr val="646569"/>
      </a:accent4>
      <a:accent5>
        <a:srgbClr val="00AEEE"/>
      </a:accent5>
      <a:accent6>
        <a:srgbClr val="F7D417"/>
      </a:accent6>
      <a:hlink>
        <a:srgbClr val="1E376C"/>
      </a:hlink>
      <a:folHlink>
        <a:srgbClr val="00AE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5_Custom Design">
  <a:themeElements>
    <a:clrScheme name="Custom 3">
      <a:dk1>
        <a:srgbClr val="73808E"/>
      </a:dk1>
      <a:lt1>
        <a:sysClr val="window" lastClr="FFFFFF"/>
      </a:lt1>
      <a:dk2>
        <a:srgbClr val="000000"/>
      </a:dk2>
      <a:lt2>
        <a:srgbClr val="FFFFFF"/>
      </a:lt2>
      <a:accent1>
        <a:srgbClr val="FB6142"/>
      </a:accent1>
      <a:accent2>
        <a:srgbClr val="8075FF"/>
      </a:accent2>
      <a:accent3>
        <a:srgbClr val="4CD4F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uspcorporate16x9template092217f</Template>
  <TotalTime>14661</TotalTime>
  <Words>4291</Words>
  <Application>Microsoft Office PowerPoint</Application>
  <PresentationFormat>Custom</PresentationFormat>
  <Paragraphs>651</Paragraphs>
  <Slides>55</Slides>
  <Notes>45</Notes>
  <HiddenSlides>6</HiddenSlides>
  <MMClips>0</MMClips>
  <ScaleCrop>false</ScaleCrop>
  <HeadingPairs>
    <vt:vector size="6" baseType="variant">
      <vt:variant>
        <vt:lpstr>Theme</vt:lpstr>
      </vt:variant>
      <vt:variant>
        <vt:i4>25</vt:i4>
      </vt:variant>
      <vt:variant>
        <vt:lpstr>Embedded OLE Servers</vt:lpstr>
      </vt:variant>
      <vt:variant>
        <vt:i4>1</vt:i4>
      </vt:variant>
      <vt:variant>
        <vt:lpstr>Slide Titles</vt:lpstr>
      </vt:variant>
      <vt:variant>
        <vt:i4>55</vt:i4>
      </vt:variant>
    </vt:vector>
  </HeadingPairs>
  <TitlesOfParts>
    <vt:vector size="81" baseType="lpstr">
      <vt:lpstr>uspcorporate16x9template092217f</vt:lpstr>
      <vt:lpstr>USP Education 2016 ppt template_2016-06_ver1</vt:lpstr>
      <vt:lpstr>2_Custom Design</vt:lpstr>
      <vt:lpstr>3_Custom Design</vt:lpstr>
      <vt:lpstr>1_Custom Design</vt:lpstr>
      <vt:lpstr>Custom Design</vt:lpstr>
      <vt:lpstr>8_Custom Design</vt:lpstr>
      <vt:lpstr>4_Custom Design</vt:lpstr>
      <vt:lpstr>5_Custom Design</vt:lpstr>
      <vt:lpstr>6_Custom Design</vt:lpstr>
      <vt:lpstr>7_Custom Design</vt:lpstr>
      <vt:lpstr>9_Custom Design</vt:lpstr>
      <vt:lpstr>17_Custom Design</vt:lpstr>
      <vt:lpstr>1_uspcorporate16x9template092217f</vt:lpstr>
      <vt:lpstr>10_Custom Design</vt:lpstr>
      <vt:lpstr>18_Custom Design</vt:lpstr>
      <vt:lpstr>Allergies and Intolerance Value Set Challenges 8-23-16</vt:lpstr>
      <vt:lpstr>19_Custom Design</vt:lpstr>
      <vt:lpstr>4_uspcorporate16x9template092217f</vt:lpstr>
      <vt:lpstr>11_Custom Design</vt:lpstr>
      <vt:lpstr>20_Custom Design</vt:lpstr>
      <vt:lpstr>12_Custom Design</vt:lpstr>
      <vt:lpstr>USP Corporate_16x9_Template_092217_F</vt:lpstr>
      <vt:lpstr>1_USP Corporate_16x9_Template_092217_F</vt:lpstr>
      <vt:lpstr>22_Custom Design</vt:lpstr>
      <vt:lpstr>think-cell Slide</vt:lpstr>
      <vt:lpstr>PowerPoint Presentation</vt:lpstr>
      <vt:lpstr>Agenda</vt:lpstr>
      <vt:lpstr>Background: USP &amp; Digital Presence</vt:lpstr>
      <vt:lpstr>A person’s metadata (circa 1900)</vt:lpstr>
      <vt:lpstr>A person’s metadata today</vt:lpstr>
      <vt:lpstr>The GE Digital Twin</vt:lpstr>
      <vt:lpstr>PatientsLikeMe</vt:lpstr>
      <vt:lpstr>The importance of digital presence</vt:lpstr>
      <vt:lpstr>USP &amp; Public Health Role</vt:lpstr>
      <vt:lpstr>   About Healthcare Quality &amp; Safety </vt:lpstr>
      <vt:lpstr>Healthcare Quality &amp; Safety </vt:lpstr>
      <vt:lpstr>HQS Portfolio</vt:lpstr>
      <vt:lpstr>USP standards impact many points along the drug data chain</vt:lpstr>
      <vt:lpstr>PowerPoint Presentation</vt:lpstr>
      <vt:lpstr>Integration of USP Standards into Health IT environments maximizes public health impact</vt:lpstr>
      <vt:lpstr>PowerPoint Presentation</vt:lpstr>
      <vt:lpstr>Pathway to provide integration of USP Standards into Health IT systems</vt:lpstr>
      <vt:lpstr>Current State and Solutions    Tailoring and Translation of USP Standards</vt:lpstr>
      <vt:lpstr>USP Compendial Nomenclature Integration with RxNorm</vt:lpstr>
      <vt:lpstr>What is RxNorm?</vt:lpstr>
      <vt:lpstr>What is RxNorm?</vt:lpstr>
      <vt:lpstr>RxNorm use cases</vt:lpstr>
      <vt:lpstr>Why RxNorm?</vt:lpstr>
      <vt:lpstr>Why USP Compendial Nomenclature in RxNorm? Digital Presence</vt:lpstr>
      <vt:lpstr>Challenges of integration with RxNorm</vt:lpstr>
      <vt:lpstr>USP Compendial Nomenclature and RxNorm – better together!</vt:lpstr>
      <vt:lpstr>Formulary Resources USP Drug Classification</vt:lpstr>
      <vt:lpstr>USP Drug Classification</vt:lpstr>
      <vt:lpstr>Timeline of USP DC development</vt:lpstr>
      <vt:lpstr>PowerPoint Presentation</vt:lpstr>
      <vt:lpstr>PowerPoint Presentation</vt:lpstr>
      <vt:lpstr>PowerPoint Presentation</vt:lpstr>
      <vt:lpstr>PowerPoint Presentation</vt:lpstr>
      <vt:lpstr>PowerPoint Presentation</vt:lpstr>
      <vt:lpstr>Handling Hazardous Drugs Mobile App and Drug Classification</vt:lpstr>
      <vt:lpstr>Public Health Challenge</vt:lpstr>
      <vt:lpstr>USP Compendial Response: USP GC &lt;800&gt; </vt:lpstr>
      <vt:lpstr>&lt;800&gt; HazRx™ Mobile  App</vt:lpstr>
      <vt:lpstr>What it is and how it works</vt:lpstr>
      <vt:lpstr>&lt;800&gt; HazRx™ Drug Classification Addresses Core Institutional Needs</vt:lpstr>
      <vt:lpstr>Allergies and Intolerances</vt:lpstr>
      <vt:lpstr>Allergies/Intolerances Background and Timeline</vt:lpstr>
      <vt:lpstr>Allergies/intolerances – public health problem and background</vt:lpstr>
      <vt:lpstr>USP’s goals in developing drug allergy classes</vt:lpstr>
      <vt:lpstr>PowerPoint Presentation</vt:lpstr>
      <vt:lpstr>PowerPoint Presentation</vt:lpstr>
      <vt:lpstr>PowerPoint Presentation</vt:lpstr>
      <vt:lpstr>PowerPoint Presentation</vt:lpstr>
      <vt:lpstr>G-SRS (Finally!)</vt:lpstr>
      <vt:lpstr>Enterprise Informatics Initiative: G-SRS Implementation</vt:lpstr>
      <vt:lpstr>Save the dates!!</vt:lpstr>
      <vt:lpstr>Check it out!</vt:lpstr>
      <vt:lpstr>Stay connected with us!!</vt:lpstr>
      <vt:lpstr>PowerPoint Presentation</vt:lpstr>
      <vt:lpstr>PowerPoint Presentation</vt:lpstr>
    </vt:vector>
  </TitlesOfParts>
  <Company>United States Pharmacopeia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v2010</dc:subject>
  <dc:creator>Loredana I. Jinga</dc:creator>
  <dc:description>eSlide, LLC - P16558_USP Corporate_16x9_Template</dc:description>
  <cp:lastModifiedBy>Steven P. Emrick</cp:lastModifiedBy>
  <cp:revision>962</cp:revision>
  <dcterms:created xsi:type="dcterms:W3CDTF">2017-11-06T14:03:50Z</dcterms:created>
  <dcterms:modified xsi:type="dcterms:W3CDTF">2018-11-16T01:34:33Z</dcterms:modified>
</cp:coreProperties>
</file>